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75" r:id="rId2"/>
    <p:sldId id="276" r:id="rId3"/>
    <p:sldId id="257" r:id="rId4"/>
    <p:sldId id="302" r:id="rId5"/>
    <p:sldId id="277" r:id="rId6"/>
    <p:sldId id="278" r:id="rId7"/>
    <p:sldId id="292" r:id="rId8"/>
    <p:sldId id="282" r:id="rId9"/>
    <p:sldId id="279" r:id="rId10"/>
    <p:sldId id="280" r:id="rId11"/>
    <p:sldId id="281" r:id="rId12"/>
    <p:sldId id="285" r:id="rId13"/>
    <p:sldId id="305" r:id="rId14"/>
    <p:sldId id="283" r:id="rId15"/>
    <p:sldId id="286" r:id="rId16"/>
    <p:sldId id="309" r:id="rId17"/>
    <p:sldId id="290" r:id="rId18"/>
    <p:sldId id="288" r:id="rId19"/>
    <p:sldId id="294" r:id="rId20"/>
    <p:sldId id="303" r:id="rId21"/>
    <p:sldId id="295" r:id="rId22"/>
    <p:sldId id="296" r:id="rId23"/>
    <p:sldId id="299" r:id="rId24"/>
    <p:sldId id="304" r:id="rId25"/>
    <p:sldId id="306" r:id="rId26"/>
    <p:sldId id="307" r:id="rId27"/>
    <p:sldId id="308" r:id="rId28"/>
    <p:sldId id="267" r:id="rId29"/>
    <p:sldId id="26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15EFF-0962-EBFA-AEA2-71E28C0204AC}" v="38" dt="2024-12-04T08:49:03.113"/>
    <p1510:client id="{357614F3-6AA0-D57B-B332-37957F6A993F}" v="186" dt="2024-12-05T11:44:38.134"/>
    <p1510:client id="{761AF616-303A-061A-7621-2B1B12D1C035}" v="983" dt="2024-12-05T18:17:54.462"/>
    <p1510:client id="{8ECCA391-F289-B278-2253-C5B55F8D5E5D}" v="62" dt="2024-12-05T15:03:37.242"/>
    <p1510:client id="{9EE2014C-8A1C-8EFF-87A0-E3CC317FE1CF}" v="251" dt="2024-12-05T17:18:16.865"/>
    <p1510:client id="{FD02497E-10AB-586A-3544-B7C127867A6A}" v="36" dt="2024-12-06T05:08:31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Quang Dung 20232469" userId="S::dung.nq232469@sis.hust.edu.vn::37b49755-1762-4138-a894-954d9b9a4861" providerId="AD" clId="Web-{134C6741-8C11-3A5B-1A51-E6D1FE263A2D}"/>
    <pc:docChg chg="modSld">
      <pc:chgData name="Nguyen Quang Dung 20232469" userId="S::dung.nq232469@sis.hust.edu.vn::37b49755-1762-4138-a894-954d9b9a4861" providerId="AD" clId="Web-{134C6741-8C11-3A5B-1A51-E6D1FE263A2D}" dt="2024-11-22T14:23:59.281" v="158" actId="20577"/>
      <pc:docMkLst>
        <pc:docMk/>
      </pc:docMkLst>
      <pc:sldChg chg="modSp">
        <pc:chgData name="Nguyen Quang Dung 20232469" userId="S::dung.nq232469@sis.hust.edu.vn::37b49755-1762-4138-a894-954d9b9a4861" providerId="AD" clId="Web-{134C6741-8C11-3A5B-1A51-E6D1FE263A2D}" dt="2024-11-22T14:02:20.167" v="14" actId="20577"/>
        <pc:sldMkLst>
          <pc:docMk/>
          <pc:sldMk cId="743172911" sldId="257"/>
        </pc:sldMkLst>
        <pc:spChg chg="mod">
          <ac:chgData name="Nguyen Quang Dung 20232469" userId="S::dung.nq232469@sis.hust.edu.vn::37b49755-1762-4138-a894-954d9b9a4861" providerId="AD" clId="Web-{134C6741-8C11-3A5B-1A51-E6D1FE263A2D}" dt="2024-11-22T14:02:20.167" v="14" actId="20577"/>
          <ac:spMkLst>
            <pc:docMk/>
            <pc:sldMk cId="743172911" sldId="257"/>
            <ac:spMk id="11" creationId="{FF8BDF70-CFA6-4031-86B7-31F910D8115D}"/>
          </ac:spMkLst>
        </pc:spChg>
      </pc:sldChg>
      <pc:sldChg chg="addSp delSp modSp">
        <pc:chgData name="Nguyen Quang Dung 20232469" userId="S::dung.nq232469@sis.hust.edu.vn::37b49755-1762-4138-a894-954d9b9a4861" providerId="AD" clId="Web-{134C6741-8C11-3A5B-1A51-E6D1FE263A2D}" dt="2024-11-22T14:23:59.281" v="158" actId="20577"/>
        <pc:sldMkLst>
          <pc:docMk/>
          <pc:sldMk cId="3945356523" sldId="295"/>
        </pc:sldMkLst>
        <pc:spChg chg="mod">
          <ac:chgData name="Nguyen Quang Dung 20232469" userId="S::dung.nq232469@sis.hust.edu.vn::37b49755-1762-4138-a894-954d9b9a4861" providerId="AD" clId="Web-{134C6741-8C11-3A5B-1A51-E6D1FE263A2D}" dt="2024-11-22T14:23:59.281" v="158" actId="20577"/>
          <ac:spMkLst>
            <pc:docMk/>
            <pc:sldMk cId="3945356523" sldId="295"/>
            <ac:spMk id="4" creationId="{BC311219-8684-45FC-A126-E067924AC7F7}"/>
          </ac:spMkLst>
        </pc:spChg>
        <pc:spChg chg="add del mod">
          <ac:chgData name="Nguyen Quang Dung 20232469" userId="S::dung.nq232469@sis.hust.edu.vn::37b49755-1762-4138-a894-954d9b9a4861" providerId="AD" clId="Web-{134C6741-8C11-3A5B-1A51-E6D1FE263A2D}" dt="2024-11-22T14:23:24.155" v="153" actId="1076"/>
          <ac:spMkLst>
            <pc:docMk/>
            <pc:sldMk cId="3945356523" sldId="295"/>
            <ac:spMk id="5" creationId="{9B858364-2358-27A8-F2F1-F763EC897844}"/>
          </ac:spMkLst>
        </pc:spChg>
        <pc:picChg chg="mod">
          <ac:chgData name="Nguyen Quang Dung 20232469" userId="S::dung.nq232469@sis.hust.edu.vn::37b49755-1762-4138-a894-954d9b9a4861" providerId="AD" clId="Web-{134C6741-8C11-3A5B-1A51-E6D1FE263A2D}" dt="2024-11-22T14:23:21.233" v="152" actId="1076"/>
          <ac:picMkLst>
            <pc:docMk/>
            <pc:sldMk cId="3945356523" sldId="295"/>
            <ac:picMk id="6" creationId="{651C9D14-3687-6015-1EE0-115FE7900FBC}"/>
          </ac:picMkLst>
        </pc:picChg>
      </pc:sldChg>
    </pc:docChg>
  </pc:docChgLst>
  <pc:docChgLst>
    <pc:chgData name="Nguyen Quang Dung 20232469" userId="S::dung.nq232469@sis.hust.edu.vn::37b49755-1762-4138-a894-954d9b9a4861" providerId="AD" clId="Web-{0123B5D0-1592-C0CC-B137-DA869976FC63}"/>
    <pc:docChg chg="modSld">
      <pc:chgData name="Nguyen Quang Dung 20232469" userId="S::dung.nq232469@sis.hust.edu.vn::37b49755-1762-4138-a894-954d9b9a4861" providerId="AD" clId="Web-{0123B5D0-1592-C0CC-B137-DA869976FC63}" dt="2024-10-11T04:05:34.627" v="32" actId="20577"/>
      <pc:docMkLst>
        <pc:docMk/>
      </pc:docMkLst>
      <pc:sldChg chg="modSp">
        <pc:chgData name="Nguyen Quang Dung 20232469" userId="S::dung.nq232469@sis.hust.edu.vn::37b49755-1762-4138-a894-954d9b9a4861" providerId="AD" clId="Web-{0123B5D0-1592-C0CC-B137-DA869976FC63}" dt="2024-10-11T04:01:46.463" v="9" actId="1076"/>
        <pc:sldMkLst>
          <pc:docMk/>
          <pc:sldMk cId="2656021936" sldId="279"/>
        </pc:sldMkLst>
        <pc:spChg chg="mod">
          <ac:chgData name="Nguyen Quang Dung 20232469" userId="S::dung.nq232469@sis.hust.edu.vn::37b49755-1762-4138-a894-954d9b9a4861" providerId="AD" clId="Web-{0123B5D0-1592-C0CC-B137-DA869976FC63}" dt="2024-10-11T04:01:46.463" v="9" actId="1076"/>
          <ac:spMkLst>
            <pc:docMk/>
            <pc:sldMk cId="2656021936" sldId="279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0123B5D0-1592-C0CC-B137-DA869976FC63}" dt="2024-10-11T04:01:53.057" v="10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0123B5D0-1592-C0CC-B137-DA869976FC63}" dt="2024-10-11T04:01:53.057" v="10" actId="20577"/>
          <ac:spMkLst>
            <pc:docMk/>
            <pc:sldMk cId="2347330976" sldId="280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0123B5D0-1592-C0CC-B137-DA869976FC63}" dt="2024-10-11T04:02:43.887" v="23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0123B5D0-1592-C0CC-B137-DA869976FC63}" dt="2024-10-11T04:02:43.887" v="23" actId="20577"/>
          <ac:spMkLst>
            <pc:docMk/>
            <pc:sldMk cId="616074998" sldId="281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0123B5D0-1592-C0CC-B137-DA869976FC63}" dt="2024-10-11T04:05:34.627" v="32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0123B5D0-1592-C0CC-B137-DA869976FC63}" dt="2024-10-11T04:05:34.627" v="32" actId="20577"/>
          <ac:spMkLst>
            <pc:docMk/>
            <pc:sldMk cId="626791816" sldId="282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78DA2B4C-1901-18C7-4969-86D02E74DA0F}"/>
    <pc:docChg chg="addSld modSld sldOrd">
      <pc:chgData name="Nguyen Quang Dung 20232469" userId="S::dung.nq232469@sis.hust.edu.vn::37b49755-1762-4138-a894-954d9b9a4861" providerId="AD" clId="Web-{78DA2B4C-1901-18C7-4969-86D02E74DA0F}" dt="2024-10-15T10:44:50.707" v="202" actId="20577"/>
      <pc:docMkLst>
        <pc:docMk/>
      </pc:docMkLst>
      <pc:sldChg chg="modSp ord">
        <pc:chgData name="Nguyen Quang Dung 20232469" userId="S::dung.nq232469@sis.hust.edu.vn::37b49755-1762-4138-a894-954d9b9a4861" providerId="AD" clId="Web-{78DA2B4C-1901-18C7-4969-86D02E74DA0F}" dt="2024-10-15T07:51:41.307" v="13"/>
        <pc:sldMkLst>
          <pc:docMk/>
          <pc:sldMk cId="64084651" sldId="261"/>
        </pc:sldMkLst>
        <pc:spChg chg="mod">
          <ac:chgData name="Nguyen Quang Dung 20232469" userId="S::dung.nq232469@sis.hust.edu.vn::37b49755-1762-4138-a894-954d9b9a4861" providerId="AD" clId="Web-{78DA2B4C-1901-18C7-4969-86D02E74DA0F}" dt="2024-10-15T07:51:19.415" v="6" actId="20577"/>
          <ac:spMkLst>
            <pc:docMk/>
            <pc:sldMk cId="64084651" sldId="261"/>
            <ac:spMk id="2" creationId="{4FB6CB3A-046A-4C56-A02D-DBF672421CAF}"/>
          </ac:spMkLst>
        </pc:spChg>
      </pc:sldChg>
      <pc:sldChg chg="ord">
        <pc:chgData name="Nguyen Quang Dung 20232469" userId="S::dung.nq232469@sis.hust.edu.vn::37b49755-1762-4138-a894-954d9b9a4861" providerId="AD" clId="Web-{78DA2B4C-1901-18C7-4969-86D02E74DA0F}" dt="2024-10-15T07:51:57.713" v="15"/>
        <pc:sldMkLst>
          <pc:docMk/>
          <pc:sldMk cId="3194012731" sldId="267"/>
        </pc:sldMkLst>
      </pc:sldChg>
      <pc:sldChg chg="ord">
        <pc:chgData name="Nguyen Quang Dung 20232469" userId="S::dung.nq232469@sis.hust.edu.vn::37b49755-1762-4138-a894-954d9b9a4861" providerId="AD" clId="Web-{78DA2B4C-1901-18C7-4969-86D02E74DA0F}" dt="2024-10-15T07:51:49.229" v="14"/>
        <pc:sldMkLst>
          <pc:docMk/>
          <pc:sldMk cId="644728685" sldId="272"/>
        </pc:sldMkLst>
      </pc:sldChg>
      <pc:sldChg chg="addSp delSp modSp add replId">
        <pc:chgData name="Nguyen Quang Dung 20232469" userId="S::dung.nq232469@sis.hust.edu.vn::37b49755-1762-4138-a894-954d9b9a4861" providerId="AD" clId="Web-{78DA2B4C-1901-18C7-4969-86D02E74DA0F}" dt="2024-10-15T10:44:50.707" v="202" actId="20577"/>
        <pc:sldMkLst>
          <pc:docMk/>
          <pc:sldMk cId="2962439936" sldId="283"/>
        </pc:sldMkLst>
        <pc:spChg chg="mod">
          <ac:chgData name="Nguyen Quang Dung 20232469" userId="S::dung.nq232469@sis.hust.edu.vn::37b49755-1762-4138-a894-954d9b9a4861" providerId="AD" clId="Web-{78DA2B4C-1901-18C7-4969-86D02E74DA0F}" dt="2024-10-15T07:52:44.808" v="25" actId="20577"/>
          <ac:spMkLst>
            <pc:docMk/>
            <pc:sldMk cId="2962439936" sldId="283"/>
            <ac:spMk id="3" creationId="{9EF27CAA-32BA-4E6B-B8C0-1A481E08E81D}"/>
          </ac:spMkLst>
        </pc:spChg>
        <pc:spChg chg="mod">
          <ac:chgData name="Nguyen Quang Dung 20232469" userId="S::dung.nq232469@sis.hust.edu.vn::37b49755-1762-4138-a894-954d9b9a4861" providerId="AD" clId="Web-{78DA2B4C-1901-18C7-4969-86D02E74DA0F}" dt="2024-10-15T10:44:50.707" v="202" actId="20577"/>
          <ac:spMkLst>
            <pc:docMk/>
            <pc:sldMk cId="2962439936" sldId="283"/>
            <ac:spMk id="4" creationId="{694BD344-2A72-0FBA-E54C-7FCCFEB41F71}"/>
          </ac:spMkLst>
        </pc:spChg>
      </pc:sldChg>
      <pc:sldChg chg="add replId">
        <pc:chgData name="Nguyen Quang Dung 20232469" userId="S::dung.nq232469@sis.hust.edu.vn::37b49755-1762-4138-a894-954d9b9a4861" providerId="AD" clId="Web-{78DA2B4C-1901-18C7-4969-86D02E74DA0F}" dt="2024-10-15T07:51:34.150" v="12"/>
        <pc:sldMkLst>
          <pc:docMk/>
          <pc:sldMk cId="1506454830" sldId="284"/>
        </pc:sldMkLst>
      </pc:sldChg>
    </pc:docChg>
  </pc:docChgLst>
  <pc:docChgLst>
    <pc:chgData name="Nguyen Quang Dung 20232469" userId="S::dung.nq232469@sis.hust.edu.vn::37b49755-1762-4138-a894-954d9b9a4861" providerId="AD" clId="Web-{220A1B59-FB7C-E1AF-D366-D635FC378FBB}"/>
    <pc:docChg chg="delSld modSld">
      <pc:chgData name="Nguyen Quang Dung 20232469" userId="S::dung.nq232469@sis.hust.edu.vn::37b49755-1762-4138-a894-954d9b9a4861" providerId="AD" clId="Web-{220A1B59-FB7C-E1AF-D366-D635FC378FBB}" dt="2024-11-30T04:43:23.680" v="73" actId="1076"/>
      <pc:docMkLst>
        <pc:docMk/>
      </pc:docMkLst>
      <pc:sldChg chg="delSp modSp">
        <pc:chgData name="Nguyen Quang Dung 20232469" userId="S::dung.nq232469@sis.hust.edu.vn::37b49755-1762-4138-a894-954d9b9a4861" providerId="AD" clId="Web-{220A1B59-FB7C-E1AF-D366-D635FC378FBB}" dt="2024-11-30T04:39:13.624" v="64" actId="20577"/>
        <pc:sldMkLst>
          <pc:docMk/>
          <pc:sldMk cId="743172911" sldId="257"/>
        </pc:sldMkLst>
        <pc:spChg chg="mod">
          <ac:chgData name="Nguyen Quang Dung 20232469" userId="S::dung.nq232469@sis.hust.edu.vn::37b49755-1762-4138-a894-954d9b9a4861" providerId="AD" clId="Web-{220A1B59-FB7C-E1AF-D366-D635FC378FBB}" dt="2024-11-30T04:39:13.624" v="64" actId="20577"/>
          <ac:spMkLst>
            <pc:docMk/>
            <pc:sldMk cId="743172911" sldId="257"/>
            <ac:spMk id="11" creationId="{FF8BDF70-CFA6-4031-86B7-31F910D8115D}"/>
          </ac:spMkLst>
        </pc:spChg>
        <pc:spChg chg="del">
          <ac:chgData name="Nguyen Quang Dung 20232469" userId="S::dung.nq232469@sis.hust.edu.vn::37b49755-1762-4138-a894-954d9b9a4861" providerId="AD" clId="Web-{220A1B59-FB7C-E1AF-D366-D635FC378FBB}" dt="2024-11-30T04:38:23.199" v="53"/>
          <ac:spMkLst>
            <pc:docMk/>
            <pc:sldMk cId="743172911" sldId="257"/>
            <ac:spMk id="12" creationId="{A4ACF486-B7D8-4A5A-B633-83527A2F99E2}"/>
          </ac:spMkLst>
        </pc:spChg>
      </pc:sldChg>
      <pc:sldChg chg="del">
        <pc:chgData name="Nguyen Quang Dung 20232469" userId="S::dung.nq232469@sis.hust.edu.vn::37b49755-1762-4138-a894-954d9b9a4861" providerId="AD" clId="Web-{220A1B59-FB7C-E1AF-D366-D635FC378FBB}" dt="2024-11-30T04:39:44.093" v="65"/>
        <pc:sldMkLst>
          <pc:docMk/>
          <pc:sldMk cId="64084651" sldId="261"/>
        </pc:sldMkLst>
      </pc:sldChg>
      <pc:sldChg chg="del">
        <pc:chgData name="Nguyen Quang Dung 20232469" userId="S::dung.nq232469@sis.hust.edu.vn::37b49755-1762-4138-a894-954d9b9a4861" providerId="AD" clId="Web-{220A1B59-FB7C-E1AF-D366-D635FC378FBB}" dt="2024-11-30T04:39:50.406" v="68"/>
        <pc:sldMkLst>
          <pc:docMk/>
          <pc:sldMk cId="1341840600" sldId="270"/>
        </pc:sldMkLst>
      </pc:sldChg>
      <pc:sldChg chg="del">
        <pc:chgData name="Nguyen Quang Dung 20232469" userId="S::dung.nq232469@sis.hust.edu.vn::37b49755-1762-4138-a894-954d9b9a4861" providerId="AD" clId="Web-{220A1B59-FB7C-E1AF-D366-D635FC378FBB}" dt="2024-11-30T04:39:48.359" v="67"/>
        <pc:sldMkLst>
          <pc:docMk/>
          <pc:sldMk cId="644728685" sldId="272"/>
        </pc:sldMkLst>
      </pc:sldChg>
      <pc:sldChg chg="del">
        <pc:chgData name="Nguyen Quang Dung 20232469" userId="S::dung.nq232469@sis.hust.edu.vn::37b49755-1762-4138-a894-954d9b9a4861" providerId="AD" clId="Web-{220A1B59-FB7C-E1AF-D366-D635FC378FBB}" dt="2024-11-30T04:39:51.813" v="69"/>
        <pc:sldMkLst>
          <pc:docMk/>
          <pc:sldMk cId="2581069546" sldId="273"/>
        </pc:sldMkLst>
      </pc:sldChg>
      <pc:sldChg chg="del">
        <pc:chgData name="Nguyen Quang Dung 20232469" userId="S::dung.nq232469@sis.hust.edu.vn::37b49755-1762-4138-a894-954d9b9a4861" providerId="AD" clId="Web-{220A1B59-FB7C-E1AF-D366-D635FC378FBB}" dt="2024-11-30T04:39:46.781" v="66"/>
        <pc:sldMkLst>
          <pc:docMk/>
          <pc:sldMk cId="1130957413" sldId="274"/>
        </pc:sldMkLst>
      </pc:sldChg>
      <pc:sldChg chg="addSp delSp modSp addAnim delAnim modAnim">
        <pc:chgData name="Nguyen Quang Dung 20232469" userId="S::dung.nq232469@sis.hust.edu.vn::37b49755-1762-4138-a894-954d9b9a4861" providerId="AD" clId="Web-{220A1B59-FB7C-E1AF-D366-D635FC378FBB}" dt="2024-11-30T03:59:32.244" v="26"/>
        <pc:sldMkLst>
          <pc:docMk/>
          <pc:sldMk cId="2259976861" sldId="292"/>
        </pc:sldMkLst>
        <pc:spChg chg="mod">
          <ac:chgData name="Nguyen Quang Dung 20232469" userId="S::dung.nq232469@sis.hust.edu.vn::37b49755-1762-4138-a894-954d9b9a4861" providerId="AD" clId="Web-{220A1B59-FB7C-E1AF-D366-D635FC378FBB}" dt="2024-11-30T03:53:10.654" v="5" actId="20577"/>
          <ac:spMkLst>
            <pc:docMk/>
            <pc:sldMk cId="2259976861" sldId="292"/>
            <ac:spMk id="4" creationId="{694BD344-2A72-0FBA-E54C-7FCCFEB41F71}"/>
          </ac:spMkLst>
        </pc:spChg>
        <pc:picChg chg="del">
          <ac:chgData name="Nguyen Quang Dung 20232469" userId="S::dung.nq232469@sis.hust.edu.vn::37b49755-1762-4138-a894-954d9b9a4861" providerId="AD" clId="Web-{220A1B59-FB7C-E1AF-D366-D635FC378FBB}" dt="2024-11-30T03:55:47.375" v="8"/>
          <ac:picMkLst>
            <pc:docMk/>
            <pc:sldMk cId="2259976861" sldId="292"/>
            <ac:picMk id="6" creationId="{4B376C61-F4B1-A827-2C2E-3A27AD1403CB}"/>
          </ac:picMkLst>
        </pc:picChg>
        <pc:picChg chg="add mod">
          <ac:chgData name="Nguyen Quang Dung 20232469" userId="S::dung.nq232469@sis.hust.edu.vn::37b49755-1762-4138-a894-954d9b9a4861" providerId="AD" clId="Web-{220A1B59-FB7C-E1AF-D366-D635FC378FBB}" dt="2024-11-30T03:57:42.227" v="22" actId="1076"/>
          <ac:picMkLst>
            <pc:docMk/>
            <pc:sldMk cId="2259976861" sldId="292"/>
            <ac:picMk id="7" creationId="{55815E51-A662-5C06-A846-D8D6DCED7503}"/>
          </ac:picMkLst>
        </pc:picChg>
        <pc:picChg chg="mod">
          <ac:chgData name="Nguyen Quang Dung 20232469" userId="S::dung.nq232469@sis.hust.edu.vn::37b49755-1762-4138-a894-954d9b9a4861" providerId="AD" clId="Web-{220A1B59-FB7C-E1AF-D366-D635FC378FBB}" dt="2024-11-30T03:54:54.406" v="6" actId="1076"/>
          <ac:picMkLst>
            <pc:docMk/>
            <pc:sldMk cId="2259976861" sldId="292"/>
            <ac:picMk id="10" creationId="{6D09897A-FE88-5C8B-D850-E890F37F5DC1}"/>
          </ac:picMkLst>
        </pc:picChg>
        <pc:picChg chg="mod">
          <ac:chgData name="Nguyen Quang Dung 20232469" userId="S::dung.nq232469@sis.hust.edu.vn::37b49755-1762-4138-a894-954d9b9a4861" providerId="AD" clId="Web-{220A1B59-FB7C-E1AF-D366-D635FC378FBB}" dt="2024-11-30T03:57:44.742" v="23" actId="1076"/>
          <ac:picMkLst>
            <pc:docMk/>
            <pc:sldMk cId="2259976861" sldId="292"/>
            <ac:picMk id="13" creationId="{3B74BCD9-4C0A-6CC7-39E8-B1AE7C565A91}"/>
          </ac:picMkLst>
        </pc:picChg>
      </pc:sldChg>
      <pc:sldChg chg="modSp">
        <pc:chgData name="Nguyen Quang Dung 20232469" userId="S::dung.nq232469@sis.hust.edu.vn::37b49755-1762-4138-a894-954d9b9a4861" providerId="AD" clId="Web-{220A1B59-FB7C-E1AF-D366-D635FC378FBB}" dt="2024-11-30T04:42:59.116" v="72" actId="1076"/>
        <pc:sldMkLst>
          <pc:docMk/>
          <pc:sldMk cId="2975228197" sldId="297"/>
        </pc:sldMkLst>
        <pc:picChg chg="mod">
          <ac:chgData name="Nguyen Quang Dung 20232469" userId="S::dung.nq232469@sis.hust.edu.vn::37b49755-1762-4138-a894-954d9b9a4861" providerId="AD" clId="Web-{220A1B59-FB7C-E1AF-D366-D635FC378FBB}" dt="2024-11-30T04:42:59.116" v="72" actId="1076"/>
          <ac:picMkLst>
            <pc:docMk/>
            <pc:sldMk cId="2975228197" sldId="297"/>
            <ac:picMk id="7" creationId="{4A00ED50-AB1E-14C5-79C4-3EDD98ED095F}"/>
          </ac:picMkLst>
        </pc:picChg>
      </pc:sldChg>
      <pc:sldChg chg="modSp">
        <pc:chgData name="Nguyen Quang Dung 20232469" userId="S::dung.nq232469@sis.hust.edu.vn::37b49755-1762-4138-a894-954d9b9a4861" providerId="AD" clId="Web-{220A1B59-FB7C-E1AF-D366-D635FC378FBB}" dt="2024-11-30T04:43:23.680" v="73" actId="1076"/>
        <pc:sldMkLst>
          <pc:docMk/>
          <pc:sldMk cId="4221471500" sldId="300"/>
        </pc:sldMkLst>
        <pc:picChg chg="mod">
          <ac:chgData name="Nguyen Quang Dung 20232469" userId="S::dung.nq232469@sis.hust.edu.vn::37b49755-1762-4138-a894-954d9b9a4861" providerId="AD" clId="Web-{220A1B59-FB7C-E1AF-D366-D635FC378FBB}" dt="2024-11-30T04:43:23.680" v="73" actId="1076"/>
          <ac:picMkLst>
            <pc:docMk/>
            <pc:sldMk cId="4221471500" sldId="300"/>
            <ac:picMk id="11" creationId="{B7919020-713D-8CC5-7428-5F794CAC30DF}"/>
          </ac:picMkLst>
        </pc:picChg>
      </pc:sldChg>
    </pc:docChg>
  </pc:docChgLst>
  <pc:docChgLst>
    <pc:chgData name="Nguyen Quang Dung 20232469" userId="S::dung.nq232469@sis.hust.edu.vn::37b49755-1762-4138-a894-954d9b9a4861" providerId="AD" clId="Web-{89C64D80-1898-BAED-7D3D-83C3115B7DCE}"/>
    <pc:docChg chg="modSld">
      <pc:chgData name="Nguyen Quang Dung 20232469" userId="S::dung.nq232469@sis.hust.edu.vn::37b49755-1762-4138-a894-954d9b9a4861" providerId="AD" clId="Web-{89C64D80-1898-BAED-7D3D-83C3115B7DCE}" dt="2024-11-15T03:20:31.469" v="1" actId="20577"/>
      <pc:docMkLst>
        <pc:docMk/>
      </pc:docMkLst>
      <pc:sldChg chg="modSp">
        <pc:chgData name="Nguyen Quang Dung 20232469" userId="S::dung.nq232469@sis.hust.edu.vn::37b49755-1762-4138-a894-954d9b9a4861" providerId="AD" clId="Web-{89C64D80-1898-BAED-7D3D-83C3115B7DCE}" dt="2024-11-15T03:20:31.469" v="1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89C64D80-1898-BAED-7D3D-83C3115B7DCE}" dt="2024-11-15T03:20:31.469" v="1" actId="20577"/>
          <ac:spMkLst>
            <pc:docMk/>
            <pc:sldMk cId="616074998" sldId="281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45AA35BE-4737-33C5-72AD-B4612C9238D4}"/>
    <pc:docChg chg="delSld modSld">
      <pc:chgData name="Nguyen Quang Dung 20232469" userId="S::dung.nq232469@sis.hust.edu.vn::37b49755-1762-4138-a894-954d9b9a4861" providerId="AD" clId="Web-{45AA35BE-4737-33C5-72AD-B4612C9238D4}" dt="2024-11-30T10:10:42.916" v="2"/>
      <pc:docMkLst>
        <pc:docMk/>
      </pc:docMkLst>
      <pc:sldChg chg="del">
        <pc:chgData name="Nguyen Quang Dung 20232469" userId="S::dung.nq232469@sis.hust.edu.vn::37b49755-1762-4138-a894-954d9b9a4861" providerId="AD" clId="Web-{45AA35BE-4737-33C5-72AD-B4612C9238D4}" dt="2024-11-30T10:10:42.916" v="2"/>
        <pc:sldMkLst>
          <pc:docMk/>
          <pc:sldMk cId="3504397148" sldId="287"/>
        </pc:sldMkLst>
      </pc:sldChg>
      <pc:sldChg chg="modSp">
        <pc:chgData name="Nguyen Quang Dung 20232469" userId="S::dung.nq232469@sis.hust.edu.vn::37b49755-1762-4138-a894-954d9b9a4861" providerId="AD" clId="Web-{45AA35BE-4737-33C5-72AD-B4612C9238D4}" dt="2024-11-30T10:07:58.504" v="1" actId="1076"/>
        <pc:sldMkLst>
          <pc:docMk/>
          <pc:sldMk cId="3598917482" sldId="301"/>
        </pc:sldMkLst>
        <pc:picChg chg="mod">
          <ac:chgData name="Nguyen Quang Dung 20232469" userId="S::dung.nq232469@sis.hust.edu.vn::37b49755-1762-4138-a894-954d9b9a4861" providerId="AD" clId="Web-{45AA35BE-4737-33C5-72AD-B4612C9238D4}" dt="2024-11-30T10:07:58.504" v="1" actId="1076"/>
          <ac:picMkLst>
            <pc:docMk/>
            <pc:sldMk cId="3598917482" sldId="301"/>
            <ac:picMk id="7" creationId="{645626A4-0942-E9C6-9096-7F728F8857B1}"/>
          </ac:picMkLst>
        </pc:picChg>
      </pc:sldChg>
    </pc:docChg>
  </pc:docChgLst>
  <pc:docChgLst>
    <pc:chgData name="Nguyen Quang Dung 20232469" userId="S::dung.nq232469@sis.hust.edu.vn::37b49755-1762-4138-a894-954d9b9a4861" providerId="AD" clId="Web-{761AF616-303A-061A-7621-2B1B12D1C035}"/>
    <pc:docChg chg="addSld modSld">
      <pc:chgData name="Nguyen Quang Dung 20232469" userId="S::dung.nq232469@sis.hust.edu.vn::37b49755-1762-4138-a894-954d9b9a4861" providerId="AD" clId="Web-{761AF616-303A-061A-7621-2B1B12D1C035}" dt="2024-12-05T18:17:54.462" v="574"/>
      <pc:docMkLst>
        <pc:docMk/>
      </pc:docMkLst>
      <pc:sldChg chg="modSp">
        <pc:chgData name="Nguyen Quang Dung 20232469" userId="S::dung.nq232469@sis.hust.edu.vn::37b49755-1762-4138-a894-954d9b9a4861" providerId="AD" clId="Web-{761AF616-303A-061A-7621-2B1B12D1C035}" dt="2024-12-05T17:27:06.010" v="56" actId="20577"/>
        <pc:sldMkLst>
          <pc:docMk/>
          <pc:sldMk cId="790995660" sldId="277"/>
        </pc:sldMkLst>
        <pc:spChg chg="mod">
          <ac:chgData name="Nguyen Quang Dung 20232469" userId="S::dung.nq232469@sis.hust.edu.vn::37b49755-1762-4138-a894-954d9b9a4861" providerId="AD" clId="Web-{761AF616-303A-061A-7621-2B1B12D1C035}" dt="2024-12-05T17:27:06.010" v="56" actId="20577"/>
          <ac:spMkLst>
            <pc:docMk/>
            <pc:sldMk cId="790995660" sldId="277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761AF616-303A-061A-7621-2B1B12D1C035}" dt="2024-12-05T17:28:30.169" v="58" actId="1076"/>
        <pc:sldMkLst>
          <pc:docMk/>
          <pc:sldMk cId="2259976861" sldId="292"/>
        </pc:sldMkLst>
        <pc:picChg chg="mod">
          <ac:chgData name="Nguyen Quang Dung 20232469" userId="S::dung.nq232469@sis.hust.edu.vn::37b49755-1762-4138-a894-954d9b9a4861" providerId="AD" clId="Web-{761AF616-303A-061A-7621-2B1B12D1C035}" dt="2024-12-05T17:28:30.169" v="58" actId="1076"/>
          <ac:picMkLst>
            <pc:docMk/>
            <pc:sldMk cId="2259976861" sldId="292"/>
            <ac:picMk id="7" creationId="{55815E51-A662-5C06-A846-D8D6DCED7503}"/>
          </ac:picMkLst>
        </pc:picChg>
      </pc:sldChg>
      <pc:sldChg chg="modSp">
        <pc:chgData name="Nguyen Quang Dung 20232469" userId="S::dung.nq232469@sis.hust.edu.vn::37b49755-1762-4138-a894-954d9b9a4861" providerId="AD" clId="Web-{761AF616-303A-061A-7621-2B1B12D1C035}" dt="2024-12-05T17:51:15.641" v="231" actId="20577"/>
        <pc:sldMkLst>
          <pc:docMk/>
          <pc:sldMk cId="3204415408" sldId="302"/>
        </pc:sldMkLst>
        <pc:spChg chg="mod">
          <ac:chgData name="Nguyen Quang Dung 20232469" userId="S::dung.nq232469@sis.hust.edu.vn::37b49755-1762-4138-a894-954d9b9a4861" providerId="AD" clId="Web-{761AF616-303A-061A-7621-2B1B12D1C035}" dt="2024-12-05T17:51:15.641" v="231" actId="20577"/>
          <ac:spMkLst>
            <pc:docMk/>
            <pc:sldMk cId="3204415408" sldId="302"/>
            <ac:spMk id="5" creationId="{8DBDB6ED-0106-6E63-61E0-A9669F3347AD}"/>
          </ac:spMkLst>
        </pc:spChg>
      </pc:sldChg>
      <pc:sldChg chg="addSp delSp modSp">
        <pc:chgData name="Nguyen Quang Dung 20232469" userId="S::dung.nq232469@sis.hust.edu.vn::37b49755-1762-4138-a894-954d9b9a4861" providerId="AD" clId="Web-{761AF616-303A-061A-7621-2B1B12D1C035}" dt="2024-12-05T17:33:56.929" v="100"/>
        <pc:sldMkLst>
          <pc:docMk/>
          <pc:sldMk cId="763174563" sldId="304"/>
        </pc:sldMkLst>
        <pc:picChg chg="add del mod">
          <ac:chgData name="Nguyen Quang Dung 20232469" userId="S::dung.nq232469@sis.hust.edu.vn::37b49755-1762-4138-a894-954d9b9a4861" providerId="AD" clId="Web-{761AF616-303A-061A-7621-2B1B12D1C035}" dt="2024-12-05T17:33:56.929" v="100"/>
          <ac:picMkLst>
            <pc:docMk/>
            <pc:sldMk cId="763174563" sldId="304"/>
            <ac:picMk id="8" creationId="{EFAB7067-BB44-D019-02B1-1F70E57B2CB5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61AF616-303A-061A-7621-2B1B12D1C035}" dt="2024-12-05T17:48:00.589" v="228" actId="1076"/>
        <pc:sldMkLst>
          <pc:docMk/>
          <pc:sldMk cId="2207247281" sldId="306"/>
        </pc:sldMkLst>
        <pc:spChg chg="mod">
          <ac:chgData name="Nguyen Quang Dung 20232469" userId="S::dung.nq232469@sis.hust.edu.vn::37b49755-1762-4138-a894-954d9b9a4861" providerId="AD" clId="Web-{761AF616-303A-061A-7621-2B1B12D1C035}" dt="2024-12-05T17:34:51.134" v="106" actId="20577"/>
          <ac:spMkLst>
            <pc:docMk/>
            <pc:sldMk cId="2207247281" sldId="306"/>
            <ac:spMk id="3" creationId="{F39C6F49-1887-4BE4-A583-FB79B8A22935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7:48:00.589" v="228" actId="1076"/>
          <ac:spMkLst>
            <pc:docMk/>
            <pc:sldMk cId="2207247281" sldId="306"/>
            <ac:spMk id="7" creationId="{01C096C8-5A4E-E21A-CCEC-DBCE77E8EEC5}"/>
          </ac:spMkLst>
        </pc:spChg>
        <pc:picChg chg="del">
          <ac:chgData name="Nguyen Quang Dung 20232469" userId="S::dung.nq232469@sis.hust.edu.vn::37b49755-1762-4138-a894-954d9b9a4861" providerId="AD" clId="Web-{761AF616-303A-061A-7621-2B1B12D1C035}" dt="2024-12-05T17:33:45.460" v="98"/>
          <ac:picMkLst>
            <pc:docMk/>
            <pc:sldMk cId="2207247281" sldId="306"/>
            <ac:picMk id="4" creationId="{B1733441-32B6-6729-4786-D7A82FDC54A9}"/>
          </ac:picMkLst>
        </pc:picChg>
        <pc:picChg chg="add mod">
          <ac:chgData name="Nguyen Quang Dung 20232469" userId="S::dung.nq232469@sis.hust.edu.vn::37b49755-1762-4138-a894-954d9b9a4861" providerId="AD" clId="Web-{761AF616-303A-061A-7621-2B1B12D1C035}" dt="2024-12-05T17:34:53.368" v="107" actId="1076"/>
          <ac:picMkLst>
            <pc:docMk/>
            <pc:sldMk cId="2207247281" sldId="306"/>
            <ac:picMk id="6" creationId="{1422D22D-8141-C156-C03D-B7073C8B7B2B}"/>
          </ac:picMkLst>
        </pc:picChg>
        <pc:picChg chg="add del mod">
          <ac:chgData name="Nguyen Quang Dung 20232469" userId="S::dung.nq232469@sis.hust.edu.vn::37b49755-1762-4138-a894-954d9b9a4861" providerId="AD" clId="Web-{761AF616-303A-061A-7621-2B1B12D1C035}" dt="2024-12-05T17:38:45.097" v="135"/>
          <ac:picMkLst>
            <pc:docMk/>
            <pc:sldMk cId="2207247281" sldId="306"/>
            <ac:picMk id="8" creationId="{523D9D95-0E37-9441-9DDB-7D6F9657DCBD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61AF616-303A-061A-7621-2B1B12D1C035}" dt="2024-12-05T17:47:19.650" v="224" actId="14100"/>
        <pc:sldMkLst>
          <pc:docMk/>
          <pc:sldMk cId="3943102027" sldId="307"/>
        </pc:sldMkLst>
        <pc:spChg chg="del mod">
          <ac:chgData name="Nguyen Quang Dung 20232469" userId="S::dung.nq232469@sis.hust.edu.vn::37b49755-1762-4138-a894-954d9b9a4861" providerId="AD" clId="Web-{761AF616-303A-061A-7621-2B1B12D1C035}" dt="2024-12-05T17:40:22.678" v="139"/>
          <ac:spMkLst>
            <pc:docMk/>
            <pc:sldMk cId="3943102027" sldId="307"/>
            <ac:spMk id="7" creationId="{01C096C8-5A4E-E21A-CCEC-DBCE77E8EEC5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7:45:47.188" v="195" actId="1076"/>
          <ac:spMkLst>
            <pc:docMk/>
            <pc:sldMk cId="3943102027" sldId="307"/>
            <ac:spMk id="10" creationId="{1062BE13-9E5F-0FEA-F369-E0E1BD274277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7:45:18.343" v="186" actId="20577"/>
          <ac:spMkLst>
            <pc:docMk/>
            <pc:sldMk cId="3943102027" sldId="307"/>
            <ac:spMk id="11" creationId="{93718A08-8C47-C3BA-4526-88CF43204E3C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7:45:26.500" v="189" actId="20577"/>
          <ac:spMkLst>
            <pc:docMk/>
            <pc:sldMk cId="3943102027" sldId="307"/>
            <ac:spMk id="12" creationId="{47D9F3B6-7F3D-82CA-EA80-FB3B0412112C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7:47:19.650" v="224" actId="14100"/>
          <ac:spMkLst>
            <pc:docMk/>
            <pc:sldMk cId="3943102027" sldId="307"/>
            <ac:spMk id="13" creationId="{9DD17521-6787-53D3-97DB-0DD952A24B5F}"/>
          </ac:spMkLst>
        </pc:spChg>
        <pc:picChg chg="add del mod">
          <ac:chgData name="Nguyen Quang Dung 20232469" userId="S::dung.nq232469@sis.hust.edu.vn::37b49755-1762-4138-a894-954d9b9a4861" providerId="AD" clId="Web-{761AF616-303A-061A-7621-2B1B12D1C035}" dt="2024-12-05T17:41:26.930" v="148"/>
          <ac:picMkLst>
            <pc:docMk/>
            <pc:sldMk cId="3943102027" sldId="307"/>
            <ac:picMk id="4" creationId="{E4A28F05-10D7-C294-4BC4-A8888C50333E}"/>
          </ac:picMkLst>
        </pc:picChg>
        <pc:picChg chg="add mod">
          <ac:chgData name="Nguyen Quang Dung 20232469" userId="S::dung.nq232469@sis.hust.edu.vn::37b49755-1762-4138-a894-954d9b9a4861" providerId="AD" clId="Web-{761AF616-303A-061A-7621-2B1B12D1C035}" dt="2024-12-05T17:41:20.774" v="146" actId="1076"/>
          <ac:picMkLst>
            <pc:docMk/>
            <pc:sldMk cId="3943102027" sldId="307"/>
            <ac:picMk id="5" creationId="{4CAD0A23-6279-6489-6DBD-1003B33FB03D}"/>
          </ac:picMkLst>
        </pc:picChg>
        <pc:picChg chg="del">
          <ac:chgData name="Nguyen Quang Dung 20232469" userId="S::dung.nq232469@sis.hust.edu.vn::37b49755-1762-4138-a894-954d9b9a4861" providerId="AD" clId="Web-{761AF616-303A-061A-7621-2B1B12D1C035}" dt="2024-12-05T17:40:24.350" v="140"/>
          <ac:picMkLst>
            <pc:docMk/>
            <pc:sldMk cId="3943102027" sldId="307"/>
            <ac:picMk id="6" creationId="{1422D22D-8141-C156-C03D-B7073C8B7B2B}"/>
          </ac:picMkLst>
        </pc:picChg>
        <pc:picChg chg="add mod">
          <ac:chgData name="Nguyen Quang Dung 20232469" userId="S::dung.nq232469@sis.hust.edu.vn::37b49755-1762-4138-a894-954d9b9a4861" providerId="AD" clId="Web-{761AF616-303A-061A-7621-2B1B12D1C035}" dt="2024-12-05T17:44:05.294" v="153" actId="1076"/>
          <ac:picMkLst>
            <pc:docMk/>
            <pc:sldMk cId="3943102027" sldId="307"/>
            <ac:picMk id="8" creationId="{F22A65B8-E488-B60F-C2F6-506ED81B8E57}"/>
          </ac:picMkLst>
        </pc:picChg>
        <pc:picChg chg="add mod">
          <ac:chgData name="Nguyen Quang Dung 20232469" userId="S::dung.nq232469@sis.hust.edu.vn::37b49755-1762-4138-a894-954d9b9a4861" providerId="AD" clId="Web-{761AF616-303A-061A-7621-2B1B12D1C035}" dt="2024-12-05T17:44:08.966" v="154" actId="1076"/>
          <ac:picMkLst>
            <pc:docMk/>
            <pc:sldMk cId="3943102027" sldId="307"/>
            <ac:picMk id="9" creationId="{1482D94F-4F2C-F26A-7389-37DADECAEE1E}"/>
          </ac:picMkLst>
        </pc:picChg>
      </pc:sldChg>
      <pc:sldChg chg="addSp delSp modSp add replId addAnim delAnim modAnim">
        <pc:chgData name="Nguyen Quang Dung 20232469" userId="S::dung.nq232469@sis.hust.edu.vn::37b49755-1762-4138-a894-954d9b9a4861" providerId="AD" clId="Web-{761AF616-303A-061A-7621-2B1B12D1C035}" dt="2024-12-05T18:17:54.462" v="574"/>
        <pc:sldMkLst>
          <pc:docMk/>
          <pc:sldMk cId="515806725" sldId="308"/>
        </pc:sldMkLst>
        <pc:spChg chg="add mod">
          <ac:chgData name="Nguyen Quang Dung 20232469" userId="S::dung.nq232469@sis.hust.edu.vn::37b49755-1762-4138-a894-954d9b9a4861" providerId="AD" clId="Web-{761AF616-303A-061A-7621-2B1B12D1C035}" dt="2024-12-05T18:13:52.342" v="561" actId="20577"/>
          <ac:spMkLst>
            <pc:docMk/>
            <pc:sldMk cId="515806725" sldId="308"/>
            <ac:spMk id="4" creationId="{8F73BC69-52AA-58B9-CCC2-CB877D3429E3}"/>
          </ac:spMkLst>
        </pc:spChg>
        <pc:spChg chg="add del mod">
          <ac:chgData name="Nguyen Quang Dung 20232469" userId="S::dung.nq232469@sis.hust.edu.vn::37b49755-1762-4138-a894-954d9b9a4861" providerId="AD" clId="Web-{761AF616-303A-061A-7621-2B1B12D1C035}" dt="2024-12-05T17:55:36.149" v="286"/>
          <ac:spMkLst>
            <pc:docMk/>
            <pc:sldMk cId="515806725" sldId="308"/>
            <ac:spMk id="6" creationId="{DC3F1788-60F3-2188-A59A-07B993867DA3}"/>
          </ac:spMkLst>
        </pc:spChg>
        <pc:spChg chg="add mod">
          <ac:chgData name="Nguyen Quang Dung 20232469" userId="S::dung.nq232469@sis.hust.edu.vn::37b49755-1762-4138-a894-954d9b9a4861" providerId="AD" clId="Web-{761AF616-303A-061A-7621-2B1B12D1C035}" dt="2024-12-05T18:14:04.578" v="565" actId="20577"/>
          <ac:spMkLst>
            <pc:docMk/>
            <pc:sldMk cId="515806725" sldId="308"/>
            <ac:spMk id="7" creationId="{B49A80ED-DEEE-1D4E-E4C1-51ED2C9848F5}"/>
          </ac:spMkLst>
        </pc:spChg>
        <pc:spChg chg="del mod">
          <ac:chgData name="Nguyen Quang Dung 20232469" userId="S::dung.nq232469@sis.hust.edu.vn::37b49755-1762-4138-a894-954d9b9a4861" providerId="AD" clId="Web-{761AF616-303A-061A-7621-2B1B12D1C035}" dt="2024-12-05T17:53:41.865" v="238"/>
          <ac:spMkLst>
            <pc:docMk/>
            <pc:sldMk cId="515806725" sldId="308"/>
            <ac:spMk id="10" creationId="{1062BE13-9E5F-0FEA-F369-E0E1BD274277}"/>
          </ac:spMkLst>
        </pc:spChg>
        <pc:spChg chg="del mod">
          <ac:chgData name="Nguyen Quang Dung 20232469" userId="S::dung.nq232469@sis.hust.edu.vn::37b49755-1762-4138-a894-954d9b9a4861" providerId="AD" clId="Web-{761AF616-303A-061A-7621-2B1B12D1C035}" dt="2024-12-05T17:53:49.599" v="242"/>
          <ac:spMkLst>
            <pc:docMk/>
            <pc:sldMk cId="515806725" sldId="308"/>
            <ac:spMk id="11" creationId="{93718A08-8C47-C3BA-4526-88CF43204E3C}"/>
          </ac:spMkLst>
        </pc:spChg>
        <pc:spChg chg="del">
          <ac:chgData name="Nguyen Quang Dung 20232469" userId="S::dung.nq232469@sis.hust.edu.vn::37b49755-1762-4138-a894-954d9b9a4861" providerId="AD" clId="Web-{761AF616-303A-061A-7621-2B1B12D1C035}" dt="2024-12-05T17:53:45.146" v="240"/>
          <ac:spMkLst>
            <pc:docMk/>
            <pc:sldMk cId="515806725" sldId="308"/>
            <ac:spMk id="12" creationId="{47D9F3B6-7F3D-82CA-EA80-FB3B0412112C}"/>
          </ac:spMkLst>
        </pc:spChg>
        <pc:spChg chg="del">
          <ac:chgData name="Nguyen Quang Dung 20232469" userId="S::dung.nq232469@sis.hust.edu.vn::37b49755-1762-4138-a894-954d9b9a4861" providerId="AD" clId="Web-{761AF616-303A-061A-7621-2B1B12D1C035}" dt="2024-12-05T17:53:37.286" v="233"/>
          <ac:spMkLst>
            <pc:docMk/>
            <pc:sldMk cId="515806725" sldId="308"/>
            <ac:spMk id="13" creationId="{9DD17521-6787-53D3-97DB-0DD952A24B5F}"/>
          </ac:spMkLst>
        </pc:spChg>
        <pc:picChg chg="del">
          <ac:chgData name="Nguyen Quang Dung 20232469" userId="S::dung.nq232469@sis.hust.edu.vn::37b49755-1762-4138-a894-954d9b9a4861" providerId="AD" clId="Web-{761AF616-303A-061A-7621-2B1B12D1C035}" dt="2024-12-05T17:53:37.286" v="236"/>
          <ac:picMkLst>
            <pc:docMk/>
            <pc:sldMk cId="515806725" sldId="308"/>
            <ac:picMk id="5" creationId="{4CAD0A23-6279-6489-6DBD-1003B33FB03D}"/>
          </ac:picMkLst>
        </pc:picChg>
        <pc:picChg chg="del">
          <ac:chgData name="Nguyen Quang Dung 20232469" userId="S::dung.nq232469@sis.hust.edu.vn::37b49755-1762-4138-a894-954d9b9a4861" providerId="AD" clId="Web-{761AF616-303A-061A-7621-2B1B12D1C035}" dt="2024-12-05T17:53:37.286" v="235"/>
          <ac:picMkLst>
            <pc:docMk/>
            <pc:sldMk cId="515806725" sldId="308"/>
            <ac:picMk id="8" creationId="{F22A65B8-E488-B60F-C2F6-506ED81B8E57}"/>
          </ac:picMkLst>
        </pc:picChg>
        <pc:picChg chg="del">
          <ac:chgData name="Nguyen Quang Dung 20232469" userId="S::dung.nq232469@sis.hust.edu.vn::37b49755-1762-4138-a894-954d9b9a4861" providerId="AD" clId="Web-{761AF616-303A-061A-7621-2B1B12D1C035}" dt="2024-12-05T17:53:37.286" v="234"/>
          <ac:picMkLst>
            <pc:docMk/>
            <pc:sldMk cId="515806725" sldId="308"/>
            <ac:picMk id="9" creationId="{1482D94F-4F2C-F26A-7389-37DADECAEE1E}"/>
          </ac:picMkLst>
        </pc:picChg>
        <pc:picChg chg="add mod">
          <ac:chgData name="Nguyen Quang Dung 20232469" userId="S::dung.nq232469@sis.hust.edu.vn::37b49755-1762-4138-a894-954d9b9a4861" providerId="AD" clId="Web-{761AF616-303A-061A-7621-2B1B12D1C035}" dt="2024-12-05T18:17:45.961" v="573" actId="1076"/>
          <ac:picMkLst>
            <pc:docMk/>
            <pc:sldMk cId="515806725" sldId="308"/>
            <ac:picMk id="14" creationId="{C7FADBE8-C4D4-7BEB-091D-EB718479D449}"/>
          </ac:picMkLst>
        </pc:picChg>
      </pc:sldChg>
    </pc:docChg>
  </pc:docChgLst>
  <pc:docChgLst>
    <pc:chgData name="Nguyen Quang Dung 20232469" userId="S::dung.nq232469@sis.hust.edu.vn::37b49755-1762-4138-a894-954d9b9a4861" providerId="AD" clId="Web-{60634774-A600-0476-63D3-81DE57D5D0E1}"/>
    <pc:docChg chg="addSld delSld modSld sldOrd">
      <pc:chgData name="Nguyen Quang Dung 20232469" userId="S::dung.nq232469@sis.hust.edu.vn::37b49755-1762-4138-a894-954d9b9a4861" providerId="AD" clId="Web-{60634774-A600-0476-63D3-81DE57D5D0E1}" dt="2024-11-26T07:36:58.672" v="532" actId="14100"/>
      <pc:docMkLst>
        <pc:docMk/>
      </pc:docMkLst>
      <pc:sldChg chg="addSp delSp modSp del">
        <pc:chgData name="Nguyen Quang Dung 20232469" userId="S::dung.nq232469@sis.hust.edu.vn::37b49755-1762-4138-a894-954d9b9a4861" providerId="AD" clId="Web-{60634774-A600-0476-63D3-81DE57D5D0E1}" dt="2024-11-26T07:27:33.079" v="450"/>
        <pc:sldMkLst>
          <pc:docMk/>
          <pc:sldMk cId="3651498809" sldId="271"/>
        </pc:sldMkLst>
        <pc:spChg chg="del">
          <ac:chgData name="Nguyen Quang Dung 20232469" userId="S::dung.nq232469@sis.hust.edu.vn::37b49755-1762-4138-a894-954d9b9a4861" providerId="AD" clId="Web-{60634774-A600-0476-63D3-81DE57D5D0E1}" dt="2024-11-26T07:17:59.469" v="237"/>
          <ac:spMkLst>
            <pc:docMk/>
            <pc:sldMk cId="3651498809" sldId="271"/>
            <ac:spMk id="4" creationId="{7508968A-F2A2-8005-6E03-B78E65864C76}"/>
          </ac:spMkLst>
        </pc:spChg>
        <pc:spChg chg="add mod">
          <ac:chgData name="Nguyen Quang Dung 20232469" userId="S::dung.nq232469@sis.hust.edu.vn::37b49755-1762-4138-a894-954d9b9a4861" providerId="AD" clId="Web-{60634774-A600-0476-63D3-81DE57D5D0E1}" dt="2024-11-26T07:19:28.050" v="254"/>
          <ac:spMkLst>
            <pc:docMk/>
            <pc:sldMk cId="3651498809" sldId="271"/>
            <ac:spMk id="8" creationId="{91AB0A08-0BD5-75A8-9226-5048DF815848}"/>
          </ac:spMkLst>
        </pc:spChg>
        <pc:spChg chg="add mod">
          <ac:chgData name="Nguyen Quang Dung 20232469" userId="S::dung.nq232469@sis.hust.edu.vn::37b49755-1762-4138-a894-954d9b9a4861" providerId="AD" clId="Web-{60634774-A600-0476-63D3-81DE57D5D0E1}" dt="2024-11-26T07:19:29.284" v="255"/>
          <ac:spMkLst>
            <pc:docMk/>
            <pc:sldMk cId="3651498809" sldId="271"/>
            <ac:spMk id="10" creationId="{1306070E-FCC7-E5D7-7843-285F2F3A3A87}"/>
          </ac:spMkLst>
        </pc:spChg>
        <pc:spChg chg="del">
          <ac:chgData name="Nguyen Quang Dung 20232469" userId="S::dung.nq232469@sis.hust.edu.vn::37b49755-1762-4138-a894-954d9b9a4861" providerId="AD" clId="Web-{60634774-A600-0476-63D3-81DE57D5D0E1}" dt="2024-11-26T07:15:38.559" v="207"/>
          <ac:spMkLst>
            <pc:docMk/>
            <pc:sldMk cId="3651498809" sldId="271"/>
            <ac:spMk id="14" creationId="{EE1C0385-DD71-BAAF-BB42-F06EA3BED439}"/>
          </ac:spMkLst>
        </pc:spChg>
        <pc:picChg chg="add del mod ord">
          <ac:chgData name="Nguyen Quang Dung 20232469" userId="S::dung.nq232469@sis.hust.edu.vn::37b49755-1762-4138-a894-954d9b9a4861" providerId="AD" clId="Web-{60634774-A600-0476-63D3-81DE57D5D0E1}" dt="2024-11-26T07:19:28.050" v="254"/>
          <ac:picMkLst>
            <pc:docMk/>
            <pc:sldMk cId="3651498809" sldId="271"/>
            <ac:picMk id="3" creationId="{AA0AECCC-27D2-2BD7-F517-B1A3DBC0BA7B}"/>
          </ac:picMkLst>
        </pc:picChg>
        <pc:picChg chg="add del mod ord">
          <ac:chgData name="Nguyen Quang Dung 20232469" userId="S::dung.nq232469@sis.hust.edu.vn::37b49755-1762-4138-a894-954d9b9a4861" providerId="AD" clId="Web-{60634774-A600-0476-63D3-81DE57D5D0E1}" dt="2024-11-26T07:19:29.284" v="255"/>
          <ac:picMkLst>
            <pc:docMk/>
            <pc:sldMk cId="3651498809" sldId="271"/>
            <ac:picMk id="6" creationId="{8ED4A91F-CC02-0512-1947-A11C0752DE7D}"/>
          </ac:picMkLst>
        </pc:picChg>
        <pc:picChg chg="add">
          <ac:chgData name="Nguyen Quang Dung 20232469" userId="S::dung.nq232469@sis.hust.edu.vn::37b49755-1762-4138-a894-954d9b9a4861" providerId="AD" clId="Web-{60634774-A600-0476-63D3-81DE57D5D0E1}" dt="2024-11-26T07:19:34.597" v="256"/>
          <ac:picMkLst>
            <pc:docMk/>
            <pc:sldMk cId="3651498809" sldId="271"/>
            <ac:picMk id="12" creationId="{FB1E5F5F-3B41-C11E-2884-997DB97A9733}"/>
          </ac:picMkLst>
        </pc:picChg>
      </pc:sldChg>
      <pc:sldChg chg="modSp">
        <pc:chgData name="Nguyen Quang Dung 20232469" userId="S::dung.nq232469@sis.hust.edu.vn::37b49755-1762-4138-a894-954d9b9a4861" providerId="AD" clId="Web-{60634774-A600-0476-63D3-81DE57D5D0E1}" dt="2024-11-26T07:30:27.443" v="476" actId="20577"/>
        <pc:sldMkLst>
          <pc:docMk/>
          <pc:sldMk cId="790995660" sldId="277"/>
        </pc:sldMkLst>
        <pc:spChg chg="mod">
          <ac:chgData name="Nguyen Quang Dung 20232469" userId="S::dung.nq232469@sis.hust.edu.vn::37b49755-1762-4138-a894-954d9b9a4861" providerId="AD" clId="Web-{60634774-A600-0476-63D3-81DE57D5D0E1}" dt="2024-11-26T07:30:27.443" v="476" actId="20577"/>
          <ac:spMkLst>
            <pc:docMk/>
            <pc:sldMk cId="790995660" sldId="277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60634774-A600-0476-63D3-81DE57D5D0E1}" dt="2024-11-26T07:30:37.380" v="478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60634774-A600-0476-63D3-81DE57D5D0E1}" dt="2024-11-26T07:30:37.380" v="478" actId="20577"/>
          <ac:spMkLst>
            <pc:docMk/>
            <pc:sldMk cId="528007266" sldId="278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60634774-A600-0476-63D3-81DE57D5D0E1}" dt="2024-11-26T07:32:01.117" v="498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60634774-A600-0476-63D3-81DE57D5D0E1}" dt="2024-11-26T07:32:01.117" v="498" actId="20577"/>
          <ac:spMkLst>
            <pc:docMk/>
            <pc:sldMk cId="616074998" sldId="281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60634774-A600-0476-63D3-81DE57D5D0E1}" dt="2024-11-26T07:31:39.648" v="496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60634774-A600-0476-63D3-81DE57D5D0E1}" dt="2024-11-26T07:31:39.648" v="496" actId="20577"/>
          <ac:spMkLst>
            <pc:docMk/>
            <pc:sldMk cId="626791816" sldId="282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60634774-A600-0476-63D3-81DE57D5D0E1}" dt="2024-11-26T07:31:30.147" v="494" actId="20577"/>
        <pc:sldMkLst>
          <pc:docMk/>
          <pc:sldMk cId="2259976861" sldId="292"/>
        </pc:sldMkLst>
        <pc:spChg chg="mod">
          <ac:chgData name="Nguyen Quang Dung 20232469" userId="S::dung.nq232469@sis.hust.edu.vn::37b49755-1762-4138-a894-954d9b9a4861" providerId="AD" clId="Web-{60634774-A600-0476-63D3-81DE57D5D0E1}" dt="2024-11-26T07:31:30.147" v="494" actId="20577"/>
          <ac:spMkLst>
            <pc:docMk/>
            <pc:sldMk cId="2259976861" sldId="292"/>
            <ac:spMk id="4" creationId="{694BD344-2A72-0FBA-E54C-7FCCFEB41F71}"/>
          </ac:spMkLst>
        </pc:spChg>
      </pc:sldChg>
      <pc:sldChg chg="addSp delSp modSp">
        <pc:chgData name="Nguyen Quang Dung 20232469" userId="S::dung.nq232469@sis.hust.edu.vn::37b49755-1762-4138-a894-954d9b9a4861" providerId="AD" clId="Web-{60634774-A600-0476-63D3-81DE57D5D0E1}" dt="2024-11-26T07:36:58.672" v="532" actId="14100"/>
        <pc:sldMkLst>
          <pc:docMk/>
          <pc:sldMk cId="3945356523" sldId="295"/>
        </pc:sldMkLst>
        <pc:spChg chg="del mod">
          <ac:chgData name="Nguyen Quang Dung 20232469" userId="S::dung.nq232469@sis.hust.edu.vn::37b49755-1762-4138-a894-954d9b9a4861" providerId="AD" clId="Web-{60634774-A600-0476-63D3-81DE57D5D0E1}" dt="2024-11-26T07:36:07.077" v="521"/>
          <ac:spMkLst>
            <pc:docMk/>
            <pc:sldMk cId="3945356523" sldId="295"/>
            <ac:spMk id="4" creationId="{BC311219-8684-45FC-A126-E067924AC7F7}"/>
          </ac:spMkLst>
        </pc:spChg>
        <pc:spChg chg="mod">
          <ac:chgData name="Nguyen Quang Dung 20232469" userId="S::dung.nq232469@sis.hust.edu.vn::37b49755-1762-4138-a894-954d9b9a4861" providerId="AD" clId="Web-{60634774-A600-0476-63D3-81DE57D5D0E1}" dt="2024-11-26T07:36:37.531" v="530" actId="20577"/>
          <ac:spMkLst>
            <pc:docMk/>
            <pc:sldMk cId="3945356523" sldId="295"/>
            <ac:spMk id="5" creationId="{9B858364-2358-27A8-F2F1-F763EC897844}"/>
          </ac:spMkLst>
        </pc:spChg>
        <pc:picChg chg="del mod">
          <ac:chgData name="Nguyen Quang Dung 20232469" userId="S::dung.nq232469@sis.hust.edu.vn::37b49755-1762-4138-a894-954d9b9a4861" providerId="AD" clId="Web-{60634774-A600-0476-63D3-81DE57D5D0E1}" dt="2024-11-26T07:35:20.076" v="516"/>
          <ac:picMkLst>
            <pc:docMk/>
            <pc:sldMk cId="3945356523" sldId="295"/>
            <ac:picMk id="6" creationId="{651C9D14-3687-6015-1EE0-115FE7900FBC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7:36:58.672" v="532" actId="14100"/>
          <ac:picMkLst>
            <pc:docMk/>
            <pc:sldMk cId="3945356523" sldId="295"/>
            <ac:picMk id="7" creationId="{089046E2-6B39-44B4-8E34-EA7938EF706E}"/>
          </ac:picMkLst>
        </pc:picChg>
      </pc:sldChg>
      <pc:sldChg chg="addSp delSp modSp add ord replId">
        <pc:chgData name="Nguyen Quang Dung 20232469" userId="S::dung.nq232469@sis.hust.edu.vn::37b49755-1762-4138-a894-954d9b9a4861" providerId="AD" clId="Web-{60634774-A600-0476-63D3-81DE57D5D0E1}" dt="2024-11-26T06:01:12.261" v="63" actId="1076"/>
        <pc:sldMkLst>
          <pc:docMk/>
          <pc:sldMk cId="1162667608" sldId="296"/>
        </pc:sldMkLst>
        <pc:spChg chg="mod">
          <ac:chgData name="Nguyen Quang Dung 20232469" userId="S::dung.nq232469@sis.hust.edu.vn::37b49755-1762-4138-a894-954d9b9a4861" providerId="AD" clId="Web-{60634774-A600-0476-63D3-81DE57D5D0E1}" dt="2024-11-26T04:29:28.313" v="10" actId="20577"/>
          <ac:spMkLst>
            <pc:docMk/>
            <pc:sldMk cId="1162667608" sldId="296"/>
            <ac:spMk id="3" creationId="{F39C6F49-1887-4BE4-A583-FB79B8A22935}"/>
          </ac:spMkLst>
        </pc:spChg>
        <pc:spChg chg="add mod">
          <ac:chgData name="Nguyen Quang Dung 20232469" userId="S::dung.nq232469@sis.hust.edu.vn::37b49755-1762-4138-a894-954d9b9a4861" providerId="AD" clId="Web-{60634774-A600-0476-63D3-81DE57D5D0E1}" dt="2024-11-26T06:00:37.525" v="62" actId="20577"/>
          <ac:spMkLst>
            <pc:docMk/>
            <pc:sldMk cId="1162667608" sldId="296"/>
            <ac:spMk id="4" creationId="{B2F0DDFA-F76E-492C-A459-C76AB72021DC}"/>
          </ac:spMkLst>
        </pc:spChg>
        <pc:spChg chg="del">
          <ac:chgData name="Nguyen Quang Dung 20232469" userId="S::dung.nq232469@sis.hust.edu.vn::37b49755-1762-4138-a894-954d9b9a4861" providerId="AD" clId="Web-{60634774-A600-0476-63D3-81DE57D5D0E1}" dt="2024-11-26T04:29:30.595" v="13"/>
          <ac:spMkLst>
            <pc:docMk/>
            <pc:sldMk cId="1162667608" sldId="296"/>
            <ac:spMk id="4" creationId="{BC311219-8684-45FC-A126-E067924AC7F7}"/>
          </ac:spMkLst>
        </pc:spChg>
        <pc:spChg chg="del">
          <ac:chgData name="Nguyen Quang Dung 20232469" userId="S::dung.nq232469@sis.hust.edu.vn::37b49755-1762-4138-a894-954d9b9a4861" providerId="AD" clId="Web-{60634774-A600-0476-63D3-81DE57D5D0E1}" dt="2024-11-26T04:29:30.595" v="11"/>
          <ac:spMkLst>
            <pc:docMk/>
            <pc:sldMk cId="1162667608" sldId="296"/>
            <ac:spMk id="5" creationId="{9B858364-2358-27A8-F2F1-F763EC897844}"/>
          </ac:spMkLst>
        </pc:spChg>
        <pc:spChg chg="add del mod">
          <ac:chgData name="Nguyen Quang Dung 20232469" userId="S::dung.nq232469@sis.hust.edu.vn::37b49755-1762-4138-a894-954d9b9a4861" providerId="AD" clId="Web-{60634774-A600-0476-63D3-81DE57D5D0E1}" dt="2024-11-26T04:30:41.552" v="24"/>
          <ac:spMkLst>
            <pc:docMk/>
            <pc:sldMk cId="1162667608" sldId="296"/>
            <ac:spMk id="8" creationId="{BDC2A161-2DDE-84F6-E75E-8B1095BAD14E}"/>
          </ac:spMkLst>
        </pc:spChg>
        <pc:picChg chg="del">
          <ac:chgData name="Nguyen Quang Dung 20232469" userId="S::dung.nq232469@sis.hust.edu.vn::37b49755-1762-4138-a894-954d9b9a4861" providerId="AD" clId="Web-{60634774-A600-0476-63D3-81DE57D5D0E1}" dt="2024-11-26T04:29:30.595" v="12"/>
          <ac:picMkLst>
            <pc:docMk/>
            <pc:sldMk cId="1162667608" sldId="296"/>
            <ac:picMk id="6" creationId="{651C9D14-3687-6015-1EE0-115FE7900FBC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4:30:24.394" v="18"/>
          <ac:picMkLst>
            <pc:docMk/>
            <pc:sldMk cId="1162667608" sldId="296"/>
            <ac:picMk id="9" creationId="{12525A4D-F695-AE23-BAF2-9C870B001D52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4:43:09.484" v="40"/>
          <ac:picMkLst>
            <pc:docMk/>
            <pc:sldMk cId="1162667608" sldId="296"/>
            <ac:picMk id="10" creationId="{DE0BA9C6-C4A2-47C0-6394-4894A2C49ADF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6:01:12.261" v="63" actId="1076"/>
          <ac:picMkLst>
            <pc:docMk/>
            <pc:sldMk cId="1162667608" sldId="296"/>
            <ac:picMk id="13" creationId="{BE7E99EF-6883-8A25-8E0C-E4FB37A69197}"/>
          </ac:picMkLst>
        </pc:picChg>
        <pc:cxnChg chg="add del mod">
          <ac:chgData name="Nguyen Quang Dung 20232469" userId="S::dung.nq232469@sis.hust.edu.vn::37b49755-1762-4138-a894-954d9b9a4861" providerId="AD" clId="Web-{60634774-A600-0476-63D3-81DE57D5D0E1}" dt="2024-11-26T04:40:41.836" v="29"/>
          <ac:cxnSpMkLst>
            <pc:docMk/>
            <pc:sldMk cId="1162667608" sldId="296"/>
            <ac:cxnSpMk id="11" creationId="{DDAFB76A-C994-7DB8-9253-DF80C683723F}"/>
          </ac:cxnSpMkLst>
        </pc:cxnChg>
        <pc:cxnChg chg="add del mod">
          <ac:chgData name="Nguyen Quang Dung 20232469" userId="S::dung.nq232469@sis.hust.edu.vn::37b49755-1762-4138-a894-954d9b9a4861" providerId="AD" clId="Web-{60634774-A600-0476-63D3-81DE57D5D0E1}" dt="2024-11-26T04:41:28.604" v="36"/>
          <ac:cxnSpMkLst>
            <pc:docMk/>
            <pc:sldMk cId="1162667608" sldId="296"/>
            <ac:cxnSpMk id="12" creationId="{A3EA888A-648B-259C-9175-546B5FB4380C}"/>
          </ac:cxnSpMkLst>
        </pc:cxnChg>
      </pc:sldChg>
      <pc:sldChg chg="addSp delSp modSp add replId">
        <pc:chgData name="Nguyen Quang Dung 20232469" userId="S::dung.nq232469@sis.hust.edu.vn::37b49755-1762-4138-a894-954d9b9a4861" providerId="AD" clId="Web-{60634774-A600-0476-63D3-81DE57D5D0E1}" dt="2024-11-26T06:15:55.668" v="105" actId="1076"/>
        <pc:sldMkLst>
          <pc:docMk/>
          <pc:sldMk cId="2975228197" sldId="297"/>
        </pc:sldMkLst>
        <pc:spChg chg="mod">
          <ac:chgData name="Nguyen Quang Dung 20232469" userId="S::dung.nq232469@sis.hust.edu.vn::37b49755-1762-4138-a894-954d9b9a4861" providerId="AD" clId="Web-{60634774-A600-0476-63D3-81DE57D5D0E1}" dt="2024-11-26T06:14:32.430" v="94" actId="20577"/>
          <ac:spMkLst>
            <pc:docMk/>
            <pc:sldMk cId="2975228197" sldId="297"/>
            <ac:spMk id="4" creationId="{B2F0DDFA-F76E-492C-A459-C76AB72021DC}"/>
          </ac:spMkLst>
        </pc:spChg>
        <pc:picChg chg="add del mod">
          <ac:chgData name="Nguyen Quang Dung 20232469" userId="S::dung.nq232469@sis.hust.edu.vn::37b49755-1762-4138-a894-954d9b9a4861" providerId="AD" clId="Web-{60634774-A600-0476-63D3-81DE57D5D0E1}" dt="2024-11-26T06:14:33.712" v="95"/>
          <ac:picMkLst>
            <pc:docMk/>
            <pc:sldMk cId="2975228197" sldId="297"/>
            <ac:picMk id="5" creationId="{34304248-712B-3626-9AC1-51CCB2AC54E4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6:15:13.432" v="101"/>
          <ac:picMkLst>
            <pc:docMk/>
            <pc:sldMk cId="2975228197" sldId="297"/>
            <ac:picMk id="6" creationId="{79BEEA6E-93B7-6F8A-8112-5F37D7C68717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6:15:55.668" v="105" actId="1076"/>
          <ac:picMkLst>
            <pc:docMk/>
            <pc:sldMk cId="2975228197" sldId="297"/>
            <ac:picMk id="7" creationId="{4A00ED50-AB1E-14C5-79C4-3EDD98ED095F}"/>
          </ac:picMkLst>
        </pc:picChg>
        <pc:picChg chg="del">
          <ac:chgData name="Nguyen Quang Dung 20232469" userId="S::dung.nq232469@sis.hust.edu.vn::37b49755-1762-4138-a894-954d9b9a4861" providerId="AD" clId="Web-{60634774-A600-0476-63D3-81DE57D5D0E1}" dt="2024-11-26T06:13:34.975" v="65"/>
          <ac:picMkLst>
            <pc:docMk/>
            <pc:sldMk cId="2975228197" sldId="297"/>
            <ac:picMk id="13" creationId="{BE7E99EF-6883-8A25-8E0C-E4FB37A69197}"/>
          </ac:picMkLst>
        </pc:picChg>
      </pc:sldChg>
      <pc:sldChg chg="add del replId">
        <pc:chgData name="Nguyen Quang Dung 20232469" userId="S::dung.nq232469@sis.hust.edu.vn::37b49755-1762-4138-a894-954d9b9a4861" providerId="AD" clId="Web-{60634774-A600-0476-63D3-81DE57D5D0E1}" dt="2024-11-26T04:29:35.860" v="15"/>
        <pc:sldMkLst>
          <pc:docMk/>
          <pc:sldMk cId="3561693601" sldId="297"/>
        </pc:sldMkLst>
      </pc:sldChg>
      <pc:sldChg chg="addSp delSp modSp add replId">
        <pc:chgData name="Nguyen Quang Dung 20232469" userId="S::dung.nq232469@sis.hust.edu.vn::37b49755-1762-4138-a894-954d9b9a4861" providerId="AD" clId="Web-{60634774-A600-0476-63D3-81DE57D5D0E1}" dt="2024-11-26T07:00:50.165" v="164"/>
        <pc:sldMkLst>
          <pc:docMk/>
          <pc:sldMk cId="3651247824" sldId="298"/>
        </pc:sldMkLst>
        <pc:spChg chg="mod">
          <ac:chgData name="Nguyen Quang Dung 20232469" userId="S::dung.nq232469@sis.hust.edu.vn::37b49755-1762-4138-a894-954d9b9a4861" providerId="AD" clId="Web-{60634774-A600-0476-63D3-81DE57D5D0E1}" dt="2024-11-26T06:17:50.594" v="113" actId="20577"/>
          <ac:spMkLst>
            <pc:docMk/>
            <pc:sldMk cId="3651247824" sldId="298"/>
            <ac:spMk id="3" creationId="{F39C6F49-1887-4BE4-A583-FB79B8A22935}"/>
          </ac:spMkLst>
        </pc:spChg>
        <pc:spChg chg="mod">
          <ac:chgData name="Nguyen Quang Dung 20232469" userId="S::dung.nq232469@sis.hust.edu.vn::37b49755-1762-4138-a894-954d9b9a4861" providerId="AD" clId="Web-{60634774-A600-0476-63D3-81DE57D5D0E1}" dt="2024-11-26T06:51:33.244" v="161" actId="20577"/>
          <ac:spMkLst>
            <pc:docMk/>
            <pc:sldMk cId="3651247824" sldId="298"/>
            <ac:spMk id="4" creationId="{B2F0DDFA-F76E-492C-A459-C76AB72021DC}"/>
          </ac:spMkLst>
        </pc:spChg>
        <pc:picChg chg="add mod">
          <ac:chgData name="Nguyen Quang Dung 20232469" userId="S::dung.nq232469@sis.hust.edu.vn::37b49755-1762-4138-a894-954d9b9a4861" providerId="AD" clId="Web-{60634774-A600-0476-63D3-81DE57D5D0E1}" dt="2024-11-26T06:59:30.772" v="162" actId="1076"/>
          <ac:picMkLst>
            <pc:docMk/>
            <pc:sldMk cId="3651247824" sldId="298"/>
            <ac:picMk id="5" creationId="{C4E8D707-8147-BB44-3822-D468E77F16F6}"/>
          </ac:picMkLst>
        </pc:picChg>
        <pc:picChg chg="add del">
          <ac:chgData name="Nguyen Quang Dung 20232469" userId="S::dung.nq232469@sis.hust.edu.vn::37b49755-1762-4138-a894-954d9b9a4861" providerId="AD" clId="Web-{60634774-A600-0476-63D3-81DE57D5D0E1}" dt="2024-11-26T07:00:50.165" v="164"/>
          <ac:picMkLst>
            <pc:docMk/>
            <pc:sldMk cId="3651247824" sldId="298"/>
            <ac:picMk id="6" creationId="{9AF3076A-0C5B-F834-054C-453D30CF5809}"/>
          </ac:picMkLst>
        </pc:picChg>
        <pc:picChg chg="del">
          <ac:chgData name="Nguyen Quang Dung 20232469" userId="S::dung.nq232469@sis.hust.edu.vn::37b49755-1762-4138-a894-954d9b9a4861" providerId="AD" clId="Web-{60634774-A600-0476-63D3-81DE57D5D0E1}" dt="2024-11-26T06:50:37.539" v="116"/>
          <ac:picMkLst>
            <pc:docMk/>
            <pc:sldMk cId="3651247824" sldId="298"/>
            <ac:picMk id="7" creationId="{4A00ED50-AB1E-14C5-79C4-3EDD98ED095F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60634774-A600-0476-63D3-81DE57D5D0E1}" dt="2024-11-26T07:09:07.299" v="206" actId="1076"/>
        <pc:sldMkLst>
          <pc:docMk/>
          <pc:sldMk cId="163990215" sldId="299"/>
        </pc:sldMkLst>
        <pc:spChg chg="mod">
          <ac:chgData name="Nguyen Quang Dung 20232469" userId="S::dung.nq232469@sis.hust.edu.vn::37b49755-1762-4138-a894-954d9b9a4861" providerId="AD" clId="Web-{60634774-A600-0476-63D3-81DE57D5D0E1}" dt="2024-11-26T07:01:05.478" v="182" actId="20577"/>
          <ac:spMkLst>
            <pc:docMk/>
            <pc:sldMk cId="163990215" sldId="299"/>
            <ac:spMk id="4" creationId="{B2F0DDFA-F76E-492C-A459-C76AB72021DC}"/>
          </ac:spMkLst>
        </pc:spChg>
        <pc:spChg chg="add mod">
          <ac:chgData name="Nguyen Quang Dung 20232469" userId="S::dung.nq232469@sis.hust.edu.vn::37b49755-1762-4138-a894-954d9b9a4861" providerId="AD" clId="Web-{60634774-A600-0476-63D3-81DE57D5D0E1}" dt="2024-11-26T07:09:07.299" v="206" actId="1076"/>
          <ac:spMkLst>
            <pc:docMk/>
            <pc:sldMk cId="163990215" sldId="299"/>
            <ac:spMk id="9" creationId="{A9149AC3-A02B-1ABC-4EFF-FFDC95FD4D21}"/>
          </ac:spMkLst>
        </pc:spChg>
        <pc:picChg chg="del">
          <ac:chgData name="Nguyen Quang Dung 20232469" userId="S::dung.nq232469@sis.hust.edu.vn::37b49755-1762-4138-a894-954d9b9a4861" providerId="AD" clId="Web-{60634774-A600-0476-63D3-81DE57D5D0E1}" dt="2024-11-26T07:01:06.900" v="183"/>
          <ac:picMkLst>
            <pc:docMk/>
            <pc:sldMk cId="163990215" sldId="299"/>
            <ac:picMk id="5" creationId="{C4E8D707-8147-BB44-3822-D468E77F16F6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7:04:19.838" v="187"/>
          <ac:picMkLst>
            <pc:docMk/>
            <pc:sldMk cId="163990215" sldId="299"/>
            <ac:picMk id="6" creationId="{7AC2F9B7-5B0D-0872-8BCA-9E677F39E26F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7:05:27.246" v="193"/>
          <ac:picMkLst>
            <pc:docMk/>
            <pc:sldMk cId="163990215" sldId="299"/>
            <ac:picMk id="7" creationId="{7E0FA68E-055D-1143-283E-CDF018F7719D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7:05:32.918" v="195" actId="1076"/>
          <ac:picMkLst>
            <pc:docMk/>
            <pc:sldMk cId="163990215" sldId="299"/>
            <ac:picMk id="8" creationId="{F0A9A217-C08E-D9FE-FC45-70F5452EA85C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7:09:02.173" v="205" actId="1076"/>
          <ac:picMkLst>
            <pc:docMk/>
            <pc:sldMk cId="163990215" sldId="299"/>
            <ac:picMk id="10" creationId="{9EA18B24-3EED-D0D9-8B71-812374521C08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60634774-A600-0476-63D3-81DE57D5D0E1}" dt="2024-11-26T07:17:50.594" v="236" actId="20577"/>
        <pc:sldMkLst>
          <pc:docMk/>
          <pc:sldMk cId="4221471500" sldId="300"/>
        </pc:sldMkLst>
        <pc:spChg chg="mod">
          <ac:chgData name="Nguyen Quang Dung 20232469" userId="S::dung.nq232469@sis.hust.edu.vn::37b49755-1762-4138-a894-954d9b9a4861" providerId="AD" clId="Web-{60634774-A600-0476-63D3-81DE57D5D0E1}" dt="2024-11-26T07:17:50.594" v="236" actId="20577"/>
          <ac:spMkLst>
            <pc:docMk/>
            <pc:sldMk cId="4221471500" sldId="300"/>
            <ac:spMk id="3" creationId="{F39C6F49-1887-4BE4-A583-FB79B8A22935}"/>
          </ac:spMkLst>
        </pc:spChg>
        <pc:spChg chg="del">
          <ac:chgData name="Nguyen Quang Dung 20232469" userId="S::dung.nq232469@sis.hust.edu.vn::37b49755-1762-4138-a894-954d9b9a4861" providerId="AD" clId="Web-{60634774-A600-0476-63D3-81DE57D5D0E1}" dt="2024-11-26T07:17:06.796" v="232"/>
          <ac:spMkLst>
            <pc:docMk/>
            <pc:sldMk cId="4221471500" sldId="300"/>
            <ac:spMk id="4" creationId="{B2F0DDFA-F76E-492C-A459-C76AB72021DC}"/>
          </ac:spMkLst>
        </pc:spChg>
        <pc:spChg chg="del mod">
          <ac:chgData name="Nguyen Quang Dung 20232469" userId="S::dung.nq232469@sis.hust.edu.vn::37b49755-1762-4138-a894-954d9b9a4861" providerId="AD" clId="Web-{60634774-A600-0476-63D3-81DE57D5D0E1}" dt="2024-11-26T07:15:59.372" v="219"/>
          <ac:spMkLst>
            <pc:docMk/>
            <pc:sldMk cId="4221471500" sldId="300"/>
            <ac:spMk id="9" creationId="{A9149AC3-A02B-1ABC-4EFF-FFDC95FD4D21}"/>
          </ac:spMkLst>
        </pc:spChg>
        <pc:picChg chg="add del mod">
          <ac:chgData name="Nguyen Quang Dung 20232469" userId="S::dung.nq232469@sis.hust.edu.vn::37b49755-1762-4138-a894-954d9b9a4861" providerId="AD" clId="Web-{60634774-A600-0476-63D3-81DE57D5D0E1}" dt="2024-11-26T07:16:32.859" v="227"/>
          <ac:picMkLst>
            <pc:docMk/>
            <pc:sldMk cId="4221471500" sldId="300"/>
            <ac:picMk id="6" creationId="{9E875599-1CC0-E6F3-2B9A-1E7DD547B9B4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7:16:30.811" v="226"/>
          <ac:picMkLst>
            <pc:docMk/>
            <pc:sldMk cId="4221471500" sldId="300"/>
            <ac:picMk id="7" creationId="{C0EA1BEE-C39E-F9CA-68DD-5E0D223402D6}"/>
          </ac:picMkLst>
        </pc:picChg>
        <pc:picChg chg="del">
          <ac:chgData name="Nguyen Quang Dung 20232469" userId="S::dung.nq232469@sis.hust.edu.vn::37b49755-1762-4138-a894-954d9b9a4861" providerId="AD" clId="Web-{60634774-A600-0476-63D3-81DE57D5D0E1}" dt="2024-11-26T07:15:54.560" v="216"/>
          <ac:picMkLst>
            <pc:docMk/>
            <pc:sldMk cId="4221471500" sldId="300"/>
            <ac:picMk id="8" creationId="{F0A9A217-C08E-D9FE-FC45-70F5452EA85C}"/>
          </ac:picMkLst>
        </pc:picChg>
        <pc:picChg chg="del">
          <ac:chgData name="Nguyen Quang Dung 20232469" userId="S::dung.nq232469@sis.hust.edu.vn::37b49755-1762-4138-a894-954d9b9a4861" providerId="AD" clId="Web-{60634774-A600-0476-63D3-81DE57D5D0E1}" dt="2024-11-26T07:15:55.607" v="217"/>
          <ac:picMkLst>
            <pc:docMk/>
            <pc:sldMk cId="4221471500" sldId="300"/>
            <ac:picMk id="10" creationId="{9EA18B24-3EED-D0D9-8B71-812374521C08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7:17:08.968" v="233" actId="1076"/>
          <ac:picMkLst>
            <pc:docMk/>
            <pc:sldMk cId="4221471500" sldId="300"/>
            <ac:picMk id="11" creationId="{B7919020-713D-8CC5-7428-5F794CAC30DF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60634774-A600-0476-63D3-81DE57D5D0E1}" dt="2024-11-26T07:27:36.922" v="451" actId="20577"/>
        <pc:sldMkLst>
          <pc:docMk/>
          <pc:sldMk cId="3598917482" sldId="301"/>
        </pc:sldMkLst>
        <pc:spChg chg="mod">
          <ac:chgData name="Nguyen Quang Dung 20232469" userId="S::dung.nq232469@sis.hust.edu.vn::37b49755-1762-4138-a894-954d9b9a4861" providerId="AD" clId="Web-{60634774-A600-0476-63D3-81DE57D5D0E1}" dt="2024-11-26T07:27:36.922" v="451" actId="20577"/>
          <ac:spMkLst>
            <pc:docMk/>
            <pc:sldMk cId="3598917482" sldId="301"/>
            <ac:spMk id="3" creationId="{F39C6F49-1887-4BE4-A583-FB79B8A22935}"/>
          </ac:spMkLst>
        </pc:spChg>
        <pc:picChg chg="add del mod">
          <ac:chgData name="Nguyen Quang Dung 20232469" userId="S::dung.nq232469@sis.hust.edu.vn::37b49755-1762-4138-a894-954d9b9a4861" providerId="AD" clId="Web-{60634774-A600-0476-63D3-81DE57D5D0E1}" dt="2024-11-26T07:18:45.267" v="244"/>
          <ac:picMkLst>
            <pc:docMk/>
            <pc:sldMk cId="3598917482" sldId="301"/>
            <ac:picMk id="4" creationId="{EACD1F97-E874-DB06-A176-77B403EC3A7A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7:20:25.317" v="267"/>
          <ac:picMkLst>
            <pc:docMk/>
            <pc:sldMk cId="3598917482" sldId="301"/>
            <ac:picMk id="5" creationId="{9B0E0DD3-F318-2180-4317-1B25D42F7A43}"/>
          </ac:picMkLst>
        </pc:picChg>
        <pc:picChg chg="add del mod">
          <ac:chgData name="Nguyen Quang Dung 20232469" userId="S::dung.nq232469@sis.hust.edu.vn::37b49755-1762-4138-a894-954d9b9a4861" providerId="AD" clId="Web-{60634774-A600-0476-63D3-81DE57D5D0E1}" dt="2024-11-26T07:20:06.066" v="266"/>
          <ac:picMkLst>
            <pc:docMk/>
            <pc:sldMk cId="3598917482" sldId="301"/>
            <ac:picMk id="6" creationId="{9D85F8F9-D3D7-C9B6-529F-E10F1ABF252B}"/>
          </ac:picMkLst>
        </pc:picChg>
        <pc:picChg chg="add mod">
          <ac:chgData name="Nguyen Quang Dung 20232469" userId="S::dung.nq232469@sis.hust.edu.vn::37b49755-1762-4138-a894-954d9b9a4861" providerId="AD" clId="Web-{60634774-A600-0476-63D3-81DE57D5D0E1}" dt="2024-11-26T07:20:33.380" v="271" actId="1076"/>
          <ac:picMkLst>
            <pc:docMk/>
            <pc:sldMk cId="3598917482" sldId="301"/>
            <ac:picMk id="7" creationId="{645626A4-0942-E9C6-9096-7F728F8857B1}"/>
          </ac:picMkLst>
        </pc:picChg>
        <pc:picChg chg="del">
          <ac:chgData name="Nguyen Quang Dung 20232469" userId="S::dung.nq232469@sis.hust.edu.vn::37b49755-1762-4138-a894-954d9b9a4861" providerId="AD" clId="Web-{60634774-A600-0476-63D3-81DE57D5D0E1}" dt="2024-11-26T07:18:09.798" v="239"/>
          <ac:picMkLst>
            <pc:docMk/>
            <pc:sldMk cId="3598917482" sldId="301"/>
            <ac:picMk id="11" creationId="{B7919020-713D-8CC5-7428-5F794CAC30DF}"/>
          </ac:picMkLst>
        </pc:picChg>
      </pc:sldChg>
      <pc:sldChg chg="addSp modSp add replId">
        <pc:chgData name="Nguyen Quang Dung 20232469" userId="S::dung.nq232469@sis.hust.edu.vn::37b49755-1762-4138-a894-954d9b9a4861" providerId="AD" clId="Web-{60634774-A600-0476-63D3-81DE57D5D0E1}" dt="2024-11-26T07:31:18.772" v="492" actId="1076"/>
        <pc:sldMkLst>
          <pc:docMk/>
          <pc:sldMk cId="3204415408" sldId="302"/>
        </pc:sldMkLst>
        <pc:spChg chg="mod">
          <ac:chgData name="Nguyen Quang Dung 20232469" userId="S::dung.nq232469@sis.hust.edu.vn::37b49755-1762-4138-a894-954d9b9a4861" providerId="AD" clId="Web-{60634774-A600-0476-63D3-81DE57D5D0E1}" dt="2024-11-26T07:21:28.319" v="279" actId="20577"/>
          <ac:spMkLst>
            <pc:docMk/>
            <pc:sldMk cId="3204415408" sldId="302"/>
            <ac:spMk id="3" creationId="{9EF27CAA-32BA-4E6B-B8C0-1A481E08E81D}"/>
          </ac:spMkLst>
        </pc:spChg>
        <pc:spChg chg="mod">
          <ac:chgData name="Nguyen Quang Dung 20232469" userId="S::dung.nq232469@sis.hust.edu.vn::37b49755-1762-4138-a894-954d9b9a4861" providerId="AD" clId="Web-{60634774-A600-0476-63D3-81DE57D5D0E1}" dt="2024-11-26T07:21:33.100" v="281" actId="20577"/>
          <ac:spMkLst>
            <pc:docMk/>
            <pc:sldMk cId="3204415408" sldId="302"/>
            <ac:spMk id="4" creationId="{694BD344-2A72-0FBA-E54C-7FCCFEB41F71}"/>
          </ac:spMkLst>
        </pc:spChg>
        <pc:spChg chg="add mod">
          <ac:chgData name="Nguyen Quang Dung 20232469" userId="S::dung.nq232469@sis.hust.edu.vn::37b49755-1762-4138-a894-954d9b9a4861" providerId="AD" clId="Web-{60634774-A600-0476-63D3-81DE57D5D0E1}" dt="2024-11-26T07:31:18.772" v="492" actId="1076"/>
          <ac:spMkLst>
            <pc:docMk/>
            <pc:sldMk cId="3204415408" sldId="302"/>
            <ac:spMk id="5" creationId="{8DBDB6ED-0106-6E63-61E0-A9669F3347AD}"/>
          </ac:spMkLst>
        </pc:spChg>
      </pc:sldChg>
    </pc:docChg>
  </pc:docChgLst>
  <pc:docChgLst>
    <pc:chgData name="Nguyen Quang Dung 20232469" userId="S::dung.nq232469@sis.hust.edu.vn::37b49755-1762-4138-a894-954d9b9a4861" providerId="AD" clId="Web-{357614F3-6AA0-D57B-B332-37957F6A993F}"/>
    <pc:docChg chg="addSld delSld modSld">
      <pc:chgData name="Nguyen Quang Dung 20232469" userId="S::dung.nq232469@sis.hust.edu.vn::37b49755-1762-4138-a894-954d9b9a4861" providerId="AD" clId="Web-{357614F3-6AA0-D57B-B332-37957F6A993F}" dt="2024-12-05T11:44:38.134" v="176" actId="14100"/>
      <pc:docMkLst>
        <pc:docMk/>
      </pc:docMkLst>
      <pc:sldChg chg="modSp">
        <pc:chgData name="Nguyen Quang Dung 20232469" userId="S::dung.nq232469@sis.hust.edu.vn::37b49755-1762-4138-a894-954d9b9a4861" providerId="AD" clId="Web-{357614F3-6AA0-D57B-B332-37957F6A993F}" dt="2024-12-05T10:00:28.273" v="10" actId="20577"/>
        <pc:sldMkLst>
          <pc:docMk/>
          <pc:sldMk cId="743172911" sldId="257"/>
        </pc:sldMkLst>
        <pc:spChg chg="mod">
          <ac:chgData name="Nguyen Quang Dung 20232469" userId="S::dung.nq232469@sis.hust.edu.vn::37b49755-1762-4138-a894-954d9b9a4861" providerId="AD" clId="Web-{357614F3-6AA0-D57B-B332-37957F6A993F}" dt="2024-12-05T10:00:28.273" v="10" actId="20577"/>
          <ac:spMkLst>
            <pc:docMk/>
            <pc:sldMk cId="743172911" sldId="257"/>
            <ac:spMk id="11" creationId="{FF8BDF70-CFA6-4031-86B7-31F910D8115D}"/>
          </ac:spMkLst>
        </pc:spChg>
      </pc:sldChg>
      <pc:sldChg chg="del">
        <pc:chgData name="Nguyen Quang Dung 20232469" userId="S::dung.nq232469@sis.hust.edu.vn::37b49755-1762-4138-a894-954d9b9a4861" providerId="AD" clId="Web-{357614F3-6AA0-D57B-B332-37957F6A993F}" dt="2024-12-05T10:33:11.140" v="94"/>
        <pc:sldMkLst>
          <pc:docMk/>
          <pc:sldMk cId="2751358436" sldId="266"/>
        </pc:sldMkLst>
      </pc:sldChg>
      <pc:sldChg chg="modSp">
        <pc:chgData name="Nguyen Quang Dung 20232469" userId="S::dung.nq232469@sis.hust.edu.vn::37b49755-1762-4138-a894-954d9b9a4861" providerId="AD" clId="Web-{357614F3-6AA0-D57B-B332-37957F6A993F}" dt="2024-12-05T11:06:14.331" v="111" actId="20577"/>
        <pc:sldMkLst>
          <pc:docMk/>
          <pc:sldMk cId="790995660" sldId="277"/>
        </pc:sldMkLst>
        <pc:spChg chg="mod">
          <ac:chgData name="Nguyen Quang Dung 20232469" userId="S::dung.nq232469@sis.hust.edu.vn::37b49755-1762-4138-a894-954d9b9a4861" providerId="AD" clId="Web-{357614F3-6AA0-D57B-B332-37957F6A993F}" dt="2024-12-05T11:06:14.331" v="111" actId="20577"/>
          <ac:spMkLst>
            <pc:docMk/>
            <pc:sldMk cId="790995660" sldId="277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357614F3-6AA0-D57B-B332-37957F6A993F}" dt="2024-12-05T10:18:21.450" v="16" actId="14100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357614F3-6AA0-D57B-B332-37957F6A993F}" dt="2024-12-05T10:18:21.450" v="16" actId="14100"/>
          <ac:spMkLst>
            <pc:docMk/>
            <pc:sldMk cId="2347330976" sldId="280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357614F3-6AA0-D57B-B332-37957F6A993F}" dt="2024-12-05T10:19:13.545" v="32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357614F3-6AA0-D57B-B332-37957F6A993F}" dt="2024-12-05T10:19:13.545" v="32" actId="20577"/>
          <ac:spMkLst>
            <pc:docMk/>
            <pc:sldMk cId="616074998" sldId="281"/>
            <ac:spMk id="4" creationId="{694BD344-2A72-0FBA-E54C-7FCCFEB41F71}"/>
          </ac:spMkLst>
        </pc:spChg>
      </pc:sldChg>
      <pc:sldChg chg="addSp delSp modSp addAnim delAnim">
        <pc:chgData name="Nguyen Quang Dung 20232469" userId="S::dung.nq232469@sis.hust.edu.vn::37b49755-1762-4138-a894-954d9b9a4861" providerId="AD" clId="Web-{357614F3-6AA0-D57B-B332-37957F6A993F}" dt="2024-12-05T10:32:16.639" v="90" actId="1076"/>
        <pc:sldMkLst>
          <pc:docMk/>
          <pc:sldMk cId="2962439936" sldId="283"/>
        </pc:sldMkLst>
        <pc:spChg chg="del">
          <ac:chgData name="Nguyen Quang Dung 20232469" userId="S::dung.nq232469@sis.hust.edu.vn::37b49755-1762-4138-a894-954d9b9a4861" providerId="AD" clId="Web-{357614F3-6AA0-D57B-B332-37957F6A993F}" dt="2024-12-05T10:21:20.188" v="59"/>
          <ac:spMkLst>
            <pc:docMk/>
            <pc:sldMk cId="2962439936" sldId="283"/>
            <ac:spMk id="2" creationId="{A7101F79-2CBF-4392-B538-B0B5700DB4C6}"/>
          </ac:spMkLst>
        </pc:spChg>
        <pc:spChg chg="mod">
          <ac:chgData name="Nguyen Quang Dung 20232469" userId="S::dung.nq232469@sis.hust.edu.vn::37b49755-1762-4138-a894-954d9b9a4861" providerId="AD" clId="Web-{357614F3-6AA0-D57B-B332-37957F6A993F}" dt="2024-12-05T10:32:13.810" v="89" actId="14100"/>
          <ac:spMkLst>
            <pc:docMk/>
            <pc:sldMk cId="2962439936" sldId="283"/>
            <ac:spMk id="4" creationId="{694BD344-2A72-0FBA-E54C-7FCCFEB41F71}"/>
          </ac:spMkLst>
        </pc:spChg>
        <pc:picChg chg="add del mod">
          <ac:chgData name="Nguyen Quang Dung 20232469" userId="S::dung.nq232469@sis.hust.edu.vn::37b49755-1762-4138-a894-954d9b9a4861" providerId="AD" clId="Web-{357614F3-6AA0-D57B-B332-37957F6A993F}" dt="2024-12-05T10:29:15.619" v="71"/>
          <ac:picMkLst>
            <pc:docMk/>
            <pc:sldMk cId="2962439936" sldId="283"/>
            <ac:picMk id="5" creationId="{EDDE8F94-89AD-6CA7-BE91-F4C9DC0457C1}"/>
          </ac:picMkLst>
        </pc:picChg>
        <pc:picChg chg="add del mod">
          <ac:chgData name="Nguyen Quang Dung 20232469" userId="S::dung.nq232469@sis.hust.edu.vn::37b49755-1762-4138-a894-954d9b9a4861" providerId="AD" clId="Web-{357614F3-6AA0-D57B-B332-37957F6A993F}" dt="2024-12-05T10:30:10.011" v="73"/>
          <ac:picMkLst>
            <pc:docMk/>
            <pc:sldMk cId="2962439936" sldId="283"/>
            <ac:picMk id="6" creationId="{B73AD6DC-06E0-200B-8D16-85A01085BE26}"/>
          </ac:picMkLst>
        </pc:picChg>
        <pc:picChg chg="add mod">
          <ac:chgData name="Nguyen Quang Dung 20232469" userId="S::dung.nq232469@sis.hust.edu.vn::37b49755-1762-4138-a894-954d9b9a4861" providerId="AD" clId="Web-{357614F3-6AA0-D57B-B332-37957F6A993F}" dt="2024-12-05T10:32:16.639" v="90" actId="1076"/>
          <ac:picMkLst>
            <pc:docMk/>
            <pc:sldMk cId="2962439936" sldId="283"/>
            <ac:picMk id="7" creationId="{E7956BA4-4801-FA11-FC22-1D16F1F54E9F}"/>
          </ac:picMkLst>
        </pc:picChg>
      </pc:sldChg>
      <pc:sldChg chg="delSp del">
        <pc:chgData name="Nguyen Quang Dung 20232469" userId="S::dung.nq232469@sis.hust.edu.vn::37b49755-1762-4138-a894-954d9b9a4861" providerId="AD" clId="Web-{357614F3-6AA0-D57B-B332-37957F6A993F}" dt="2024-12-05T10:33:03.780" v="93"/>
        <pc:sldMkLst>
          <pc:docMk/>
          <pc:sldMk cId="1506454830" sldId="284"/>
        </pc:sldMkLst>
        <pc:picChg chg="del">
          <ac:chgData name="Nguyen Quang Dung 20232469" userId="S::dung.nq232469@sis.hust.edu.vn::37b49755-1762-4138-a894-954d9b9a4861" providerId="AD" clId="Web-{357614F3-6AA0-D57B-B332-37957F6A993F}" dt="2024-12-05T10:20:09.562" v="40"/>
          <ac:picMkLst>
            <pc:docMk/>
            <pc:sldMk cId="1506454830" sldId="284"/>
            <ac:picMk id="5" creationId="{74DCC85A-59A1-AAF3-EF9A-2780A33D131A}"/>
          </ac:picMkLst>
        </pc:picChg>
      </pc:sldChg>
      <pc:sldChg chg="add del">
        <pc:chgData name="Nguyen Quang Dung 20232469" userId="S::dung.nq232469@sis.hust.edu.vn::37b49755-1762-4138-a894-954d9b9a4861" providerId="AD" clId="Web-{357614F3-6AA0-D57B-B332-37957F6A993F}" dt="2024-12-05T10:32:57.280" v="92"/>
        <pc:sldMkLst>
          <pc:docMk/>
          <pc:sldMk cId="2749928355" sldId="289"/>
        </pc:sldMkLst>
      </pc:sldChg>
      <pc:sldChg chg="modSp">
        <pc:chgData name="Nguyen Quang Dung 20232469" userId="S::dung.nq232469@sis.hust.edu.vn::37b49755-1762-4138-a894-954d9b9a4861" providerId="AD" clId="Web-{357614F3-6AA0-D57B-B332-37957F6A993F}" dt="2024-12-05T10:34:07.734" v="95" actId="1076"/>
        <pc:sldMkLst>
          <pc:docMk/>
          <pc:sldMk cId="3945356523" sldId="295"/>
        </pc:sldMkLst>
        <pc:picChg chg="mod">
          <ac:chgData name="Nguyen Quang Dung 20232469" userId="S::dung.nq232469@sis.hust.edu.vn::37b49755-1762-4138-a894-954d9b9a4861" providerId="AD" clId="Web-{357614F3-6AA0-D57B-B332-37957F6A993F}" dt="2024-12-05T10:34:07.734" v="95" actId="1076"/>
          <ac:picMkLst>
            <pc:docMk/>
            <pc:sldMk cId="3945356523" sldId="295"/>
            <ac:picMk id="7" creationId="{089046E2-6B39-44B4-8E34-EA7938EF706E}"/>
          </ac:picMkLst>
        </pc:picChg>
      </pc:sldChg>
      <pc:sldChg chg="addSp delSp modSp">
        <pc:chgData name="Nguyen Quang Dung 20232469" userId="S::dung.nq232469@sis.hust.edu.vn::37b49755-1762-4138-a894-954d9b9a4861" providerId="AD" clId="Web-{357614F3-6AA0-D57B-B332-37957F6A993F}" dt="2024-12-05T11:15:00.126" v="122" actId="1076"/>
        <pc:sldMkLst>
          <pc:docMk/>
          <pc:sldMk cId="1162667608" sldId="296"/>
        </pc:sldMkLst>
        <pc:spChg chg="del">
          <ac:chgData name="Nguyen Quang Dung 20232469" userId="S::dung.nq232469@sis.hust.edu.vn::37b49755-1762-4138-a894-954d9b9a4861" providerId="AD" clId="Web-{357614F3-6AA0-D57B-B332-37957F6A993F}" dt="2024-12-05T11:14:36.391" v="115"/>
          <ac:spMkLst>
            <pc:docMk/>
            <pc:sldMk cId="1162667608" sldId="296"/>
            <ac:spMk id="4" creationId="{B2F0DDFA-F76E-492C-A459-C76AB72021DC}"/>
          </ac:spMkLst>
        </pc:spChg>
        <pc:picChg chg="add mod">
          <ac:chgData name="Nguyen Quang Dung 20232469" userId="S::dung.nq232469@sis.hust.edu.vn::37b49755-1762-4138-a894-954d9b9a4861" providerId="AD" clId="Web-{357614F3-6AA0-D57B-B332-37957F6A993F}" dt="2024-12-05T11:15:00.126" v="122" actId="1076"/>
          <ac:picMkLst>
            <pc:docMk/>
            <pc:sldMk cId="1162667608" sldId="296"/>
            <ac:picMk id="5" creationId="{13228DEE-DCBB-6A5B-03E7-F9ABFFE5C867}"/>
          </ac:picMkLst>
        </pc:picChg>
        <pc:picChg chg="del">
          <ac:chgData name="Nguyen Quang Dung 20232469" userId="S::dung.nq232469@sis.hust.edu.vn::37b49755-1762-4138-a894-954d9b9a4861" providerId="AD" clId="Web-{357614F3-6AA0-D57B-B332-37957F6A993F}" dt="2024-12-05T10:34:17.250" v="96"/>
          <ac:picMkLst>
            <pc:docMk/>
            <pc:sldMk cId="1162667608" sldId="296"/>
            <ac:picMk id="13" creationId="{BE7E99EF-6883-8A25-8E0C-E4FB37A69197}"/>
          </ac:picMkLst>
        </pc:picChg>
      </pc:sldChg>
      <pc:sldChg chg="delSp del">
        <pc:chgData name="Nguyen Quang Dung 20232469" userId="S::dung.nq232469@sis.hust.edu.vn::37b49755-1762-4138-a894-954d9b9a4861" providerId="AD" clId="Web-{357614F3-6AA0-D57B-B332-37957F6A993F}" dt="2024-12-05T11:14:50.626" v="120"/>
        <pc:sldMkLst>
          <pc:docMk/>
          <pc:sldMk cId="2975228197" sldId="297"/>
        </pc:sldMkLst>
        <pc:picChg chg="del">
          <ac:chgData name="Nguyen Quang Dung 20232469" userId="S::dung.nq232469@sis.hust.edu.vn::37b49755-1762-4138-a894-954d9b9a4861" providerId="AD" clId="Web-{357614F3-6AA0-D57B-B332-37957F6A993F}" dt="2024-12-05T10:34:19.782" v="97"/>
          <ac:picMkLst>
            <pc:docMk/>
            <pc:sldMk cId="2975228197" sldId="297"/>
            <ac:picMk id="7" creationId="{4A00ED50-AB1E-14C5-79C4-3EDD98ED095F}"/>
          </ac:picMkLst>
        </pc:picChg>
      </pc:sldChg>
      <pc:sldChg chg="del">
        <pc:chgData name="Nguyen Quang Dung 20232469" userId="S::dung.nq232469@sis.hust.edu.vn::37b49755-1762-4138-a894-954d9b9a4861" providerId="AD" clId="Web-{357614F3-6AA0-D57B-B332-37957F6A993F}" dt="2024-12-05T11:24:23.998" v="130"/>
        <pc:sldMkLst>
          <pc:docMk/>
          <pc:sldMk cId="3651247824" sldId="298"/>
        </pc:sldMkLst>
      </pc:sldChg>
      <pc:sldChg chg="addSp delSp modSp add del">
        <pc:chgData name="Nguyen Quang Dung 20232469" userId="S::dung.nq232469@sis.hust.edu.vn::37b49755-1762-4138-a894-954d9b9a4861" providerId="AD" clId="Web-{357614F3-6AA0-D57B-B332-37957F6A993F}" dt="2024-12-05T11:41:56.541" v="157" actId="1076"/>
        <pc:sldMkLst>
          <pc:docMk/>
          <pc:sldMk cId="163990215" sldId="299"/>
        </pc:sldMkLst>
        <pc:spChg chg="del mod">
          <ac:chgData name="Nguyen Quang Dung 20232469" userId="S::dung.nq232469@sis.hust.edu.vn::37b49755-1762-4138-a894-954d9b9a4861" providerId="AD" clId="Web-{357614F3-6AA0-D57B-B332-37957F6A993F}" dt="2024-12-05T11:41:15.369" v="149"/>
          <ac:spMkLst>
            <pc:docMk/>
            <pc:sldMk cId="163990215" sldId="299"/>
            <ac:spMk id="4" creationId="{B2F0DDFA-F76E-492C-A459-C76AB72021DC}"/>
          </ac:spMkLst>
        </pc:spChg>
        <pc:spChg chg="del mod">
          <ac:chgData name="Nguyen Quang Dung 20232469" userId="S::dung.nq232469@sis.hust.edu.vn::37b49755-1762-4138-a894-954d9b9a4861" providerId="AD" clId="Web-{357614F3-6AA0-D57B-B332-37957F6A993F}" dt="2024-12-05T11:41:15.369" v="148"/>
          <ac:spMkLst>
            <pc:docMk/>
            <pc:sldMk cId="163990215" sldId="299"/>
            <ac:spMk id="9" creationId="{A9149AC3-A02B-1ABC-4EFF-FFDC95FD4D21}"/>
          </ac:spMkLst>
        </pc:spChg>
        <pc:picChg chg="add mod">
          <ac:chgData name="Nguyen Quang Dung 20232469" userId="S::dung.nq232469@sis.hust.edu.vn::37b49755-1762-4138-a894-954d9b9a4861" providerId="AD" clId="Web-{357614F3-6AA0-D57B-B332-37957F6A993F}" dt="2024-12-05T11:41:56.541" v="157" actId="1076"/>
          <ac:picMkLst>
            <pc:docMk/>
            <pc:sldMk cId="163990215" sldId="299"/>
            <ac:picMk id="5" creationId="{6D7DA2F8-F3F5-C20A-8696-D2664D4BF243}"/>
          </ac:picMkLst>
        </pc:picChg>
        <pc:picChg chg="del mod">
          <ac:chgData name="Nguyen Quang Dung 20232469" userId="S::dung.nq232469@sis.hust.edu.vn::37b49755-1762-4138-a894-954d9b9a4861" providerId="AD" clId="Web-{357614F3-6AA0-D57B-B332-37957F6A993F}" dt="2024-12-05T11:41:11.447" v="146"/>
          <ac:picMkLst>
            <pc:docMk/>
            <pc:sldMk cId="163990215" sldId="299"/>
            <ac:picMk id="8" creationId="{F0A9A217-C08E-D9FE-FC45-70F5452EA85C}"/>
          </ac:picMkLst>
        </pc:picChg>
        <pc:picChg chg="del mod">
          <ac:chgData name="Nguyen Quang Dung 20232469" userId="S::dung.nq232469@sis.hust.edu.vn::37b49755-1762-4138-a894-954d9b9a4861" providerId="AD" clId="Web-{357614F3-6AA0-D57B-B332-37957F6A993F}" dt="2024-12-05T11:41:10.182" v="145"/>
          <ac:picMkLst>
            <pc:docMk/>
            <pc:sldMk cId="163990215" sldId="299"/>
            <ac:picMk id="10" creationId="{9EA18B24-3EED-D0D9-8B71-812374521C08}"/>
          </ac:picMkLst>
        </pc:picChg>
      </pc:sldChg>
      <pc:sldChg chg="add del">
        <pc:chgData name="Nguyen Quang Dung 20232469" userId="S::dung.nq232469@sis.hust.edu.vn::37b49755-1762-4138-a894-954d9b9a4861" providerId="AD" clId="Web-{357614F3-6AA0-D57B-B332-37957F6A993F}" dt="2024-12-05T11:24:23.998" v="129"/>
        <pc:sldMkLst>
          <pc:docMk/>
          <pc:sldMk cId="4221471500" sldId="300"/>
        </pc:sldMkLst>
      </pc:sldChg>
      <pc:sldChg chg="addSp delSp modSp add del">
        <pc:chgData name="Nguyen Quang Dung 20232469" userId="S::dung.nq232469@sis.hust.edu.vn::37b49755-1762-4138-a894-954d9b9a4861" providerId="AD" clId="Web-{357614F3-6AA0-D57B-B332-37957F6A993F}" dt="2024-12-05T11:44:38.134" v="176" actId="14100"/>
        <pc:sldMkLst>
          <pc:docMk/>
          <pc:sldMk cId="3598917482" sldId="301"/>
        </pc:sldMkLst>
        <pc:picChg chg="add mod">
          <ac:chgData name="Nguyen Quang Dung 20232469" userId="S::dung.nq232469@sis.hust.edu.vn::37b49755-1762-4138-a894-954d9b9a4861" providerId="AD" clId="Web-{357614F3-6AA0-D57B-B332-37957F6A993F}" dt="2024-12-05T11:44:38.134" v="176" actId="14100"/>
          <ac:picMkLst>
            <pc:docMk/>
            <pc:sldMk cId="3598917482" sldId="301"/>
            <ac:picMk id="4" creationId="{AF8953C2-AFE0-5D21-2466-98E41F6FD0EE}"/>
          </ac:picMkLst>
        </pc:picChg>
        <pc:picChg chg="add mod">
          <ac:chgData name="Nguyen Quang Dung 20232469" userId="S::dung.nq232469@sis.hust.edu.vn::37b49755-1762-4138-a894-954d9b9a4861" providerId="AD" clId="Web-{357614F3-6AA0-D57B-B332-37957F6A993F}" dt="2024-12-05T11:44:14.712" v="173" actId="1076"/>
          <ac:picMkLst>
            <pc:docMk/>
            <pc:sldMk cId="3598917482" sldId="301"/>
            <ac:picMk id="5" creationId="{33BD0188-5072-EE71-AA9B-7067F08173DF}"/>
          </ac:picMkLst>
        </pc:picChg>
        <pc:picChg chg="add del mod">
          <ac:chgData name="Nguyen Quang Dung 20232469" userId="S::dung.nq232469@sis.hust.edu.vn::37b49755-1762-4138-a894-954d9b9a4861" providerId="AD" clId="Web-{357614F3-6AA0-D57B-B332-37957F6A993F}" dt="2024-12-05T11:44:12.025" v="172" actId="1076"/>
          <ac:picMkLst>
            <pc:docMk/>
            <pc:sldMk cId="3598917482" sldId="301"/>
            <ac:picMk id="7" creationId="{645626A4-0942-E9C6-9096-7F728F8857B1}"/>
          </ac:picMkLst>
        </pc:picChg>
      </pc:sldChg>
    </pc:docChg>
  </pc:docChgLst>
  <pc:docChgLst>
    <pc:chgData name="Nguyen Quang Dung 20232469" userId="S::dung.nq232469@sis.hust.edu.vn::37b49755-1762-4138-a894-954d9b9a4861" providerId="AD" clId="Web-{FD02497E-10AB-586A-3544-B7C127867A6A}"/>
    <pc:docChg chg="addSld modSld">
      <pc:chgData name="Nguyen Quang Dung 20232469" userId="S::dung.nq232469@sis.hust.edu.vn::37b49755-1762-4138-a894-954d9b9a4861" providerId="AD" clId="Web-{FD02497E-10AB-586A-3544-B7C127867A6A}" dt="2024-12-06T05:08:31.856" v="30" actId="1076"/>
      <pc:docMkLst>
        <pc:docMk/>
      </pc:docMkLst>
      <pc:sldChg chg="modSp">
        <pc:chgData name="Nguyen Quang Dung 20232469" userId="S::dung.nq232469@sis.hust.edu.vn::37b49755-1762-4138-a894-954d9b9a4861" providerId="AD" clId="Web-{FD02497E-10AB-586A-3544-B7C127867A6A}" dt="2024-12-06T04:23:39.129" v="19" actId="20577"/>
        <pc:sldMkLst>
          <pc:docMk/>
          <pc:sldMk cId="790995660" sldId="277"/>
        </pc:sldMkLst>
        <pc:spChg chg="mod">
          <ac:chgData name="Nguyen Quang Dung 20232469" userId="S::dung.nq232469@sis.hust.edu.vn::37b49755-1762-4138-a894-954d9b9a4861" providerId="AD" clId="Web-{FD02497E-10AB-586A-3544-B7C127867A6A}" dt="2024-12-06T04:23:39.129" v="19" actId="20577"/>
          <ac:spMkLst>
            <pc:docMk/>
            <pc:sldMk cId="790995660" sldId="277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FD02497E-10AB-586A-3544-B7C127867A6A}" dt="2024-12-06T03:34:51.333" v="5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FD02497E-10AB-586A-3544-B7C127867A6A}" dt="2024-12-06T03:34:51.333" v="5" actId="20577"/>
          <ac:spMkLst>
            <pc:docMk/>
            <pc:sldMk cId="2347330976" sldId="280"/>
            <ac:spMk id="4" creationId="{694BD344-2A72-0FBA-E54C-7FCCFEB41F71}"/>
          </ac:spMkLst>
        </pc:spChg>
      </pc:sldChg>
      <pc:sldChg chg="addSp delSp modSp">
        <pc:chgData name="Nguyen Quang Dung 20232469" userId="S::dung.nq232469@sis.hust.edu.vn::37b49755-1762-4138-a894-954d9b9a4861" providerId="AD" clId="Web-{FD02497E-10AB-586A-3544-B7C127867A6A}" dt="2024-12-06T05:08:25.871" v="28"/>
        <pc:sldMkLst>
          <pc:docMk/>
          <pc:sldMk cId="939368062" sldId="290"/>
        </pc:sldMkLst>
        <pc:picChg chg="add del mod">
          <ac:chgData name="Nguyen Quang Dung 20232469" userId="S::dung.nq232469@sis.hust.edu.vn::37b49755-1762-4138-a894-954d9b9a4861" providerId="AD" clId="Web-{FD02497E-10AB-586A-3544-B7C127867A6A}" dt="2024-12-06T05:08:25.871" v="28"/>
          <ac:picMkLst>
            <pc:docMk/>
            <pc:sldMk cId="939368062" sldId="290"/>
            <ac:picMk id="5" creationId="{8471098E-3AB9-048D-9731-ABA7EB7A44B0}"/>
          </ac:picMkLst>
        </pc:picChg>
      </pc:sldChg>
      <pc:sldChg chg="modSp">
        <pc:chgData name="Nguyen Quang Dung 20232469" userId="S::dung.nq232469@sis.hust.edu.vn::37b49755-1762-4138-a894-954d9b9a4861" providerId="AD" clId="Web-{FD02497E-10AB-586A-3544-B7C127867A6A}" dt="2024-12-06T05:08:05.761" v="21" actId="20577"/>
        <pc:sldMkLst>
          <pc:docMk/>
          <pc:sldMk cId="3945356523" sldId="295"/>
        </pc:sldMkLst>
        <pc:spChg chg="mod">
          <ac:chgData name="Nguyen Quang Dung 20232469" userId="S::dung.nq232469@sis.hust.edu.vn::37b49755-1762-4138-a894-954d9b9a4861" providerId="AD" clId="Web-{FD02497E-10AB-586A-3544-B7C127867A6A}" dt="2024-12-06T05:08:05.761" v="21" actId="20577"/>
          <ac:spMkLst>
            <pc:docMk/>
            <pc:sldMk cId="3945356523" sldId="295"/>
            <ac:spMk id="5" creationId="{9B858364-2358-27A8-F2F1-F763EC897844}"/>
          </ac:spMkLst>
        </pc:spChg>
      </pc:sldChg>
      <pc:sldChg chg="modSp">
        <pc:chgData name="Nguyen Quang Dung 20232469" userId="S::dung.nq232469@sis.hust.edu.vn::37b49755-1762-4138-a894-954d9b9a4861" providerId="AD" clId="Web-{FD02497E-10AB-586A-3544-B7C127867A6A}" dt="2024-12-06T04:20:34.842" v="7" actId="1076"/>
        <pc:sldMkLst>
          <pc:docMk/>
          <pc:sldMk cId="515806725" sldId="308"/>
        </pc:sldMkLst>
        <pc:spChg chg="mod">
          <ac:chgData name="Nguyen Quang Dung 20232469" userId="S::dung.nq232469@sis.hust.edu.vn::37b49755-1762-4138-a894-954d9b9a4861" providerId="AD" clId="Web-{FD02497E-10AB-586A-3544-B7C127867A6A}" dt="2024-12-06T04:20:31.717" v="6" actId="1076"/>
          <ac:spMkLst>
            <pc:docMk/>
            <pc:sldMk cId="515806725" sldId="308"/>
            <ac:spMk id="7" creationId="{B49A80ED-DEEE-1D4E-E4C1-51ED2C9848F5}"/>
          </ac:spMkLst>
        </pc:spChg>
        <pc:picChg chg="mod">
          <ac:chgData name="Nguyen Quang Dung 20232469" userId="S::dung.nq232469@sis.hust.edu.vn::37b49755-1762-4138-a894-954d9b9a4861" providerId="AD" clId="Web-{FD02497E-10AB-586A-3544-B7C127867A6A}" dt="2024-12-06T04:20:34.842" v="7" actId="1076"/>
          <ac:picMkLst>
            <pc:docMk/>
            <pc:sldMk cId="515806725" sldId="308"/>
            <ac:picMk id="14" creationId="{C7FADBE8-C4D4-7BEB-091D-EB718479D449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FD02497E-10AB-586A-3544-B7C127867A6A}" dt="2024-12-06T05:08:31.856" v="30" actId="1076"/>
        <pc:sldMkLst>
          <pc:docMk/>
          <pc:sldMk cId="3087084896" sldId="309"/>
        </pc:sldMkLst>
        <pc:spChg chg="mod">
          <ac:chgData name="Nguyen Quang Dung 20232469" userId="S::dung.nq232469@sis.hust.edu.vn::37b49755-1762-4138-a894-954d9b9a4861" providerId="AD" clId="Web-{FD02497E-10AB-586A-3544-B7C127867A6A}" dt="2024-12-06T05:08:22.356" v="26" actId="20577"/>
          <ac:spMkLst>
            <pc:docMk/>
            <pc:sldMk cId="3087084896" sldId="309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FD02497E-10AB-586A-3544-B7C127867A6A}" dt="2024-12-06T05:08:31.856" v="30" actId="1076"/>
          <ac:picMkLst>
            <pc:docMk/>
            <pc:sldMk cId="3087084896" sldId="309"/>
            <ac:picMk id="5" creationId="{E1E9BB8A-0EA3-1262-BA23-043B53272BC9}"/>
          </ac:picMkLst>
        </pc:picChg>
        <pc:picChg chg="del">
          <ac:chgData name="Nguyen Quang Dung 20232469" userId="S::dung.nq232469@sis.hust.edu.vn::37b49755-1762-4138-a894-954d9b9a4861" providerId="AD" clId="Web-{FD02497E-10AB-586A-3544-B7C127867A6A}" dt="2024-12-06T05:08:22.887" v="27"/>
          <ac:picMkLst>
            <pc:docMk/>
            <pc:sldMk cId="3087084896" sldId="309"/>
            <ac:picMk id="6" creationId="{2C9D6657-118C-6F28-CE84-AA0A4D859257}"/>
          </ac:picMkLst>
        </pc:picChg>
      </pc:sldChg>
    </pc:docChg>
  </pc:docChgLst>
  <pc:docChgLst>
    <pc:chgData clId="Web-{134C6741-8C11-3A5B-1A51-E6D1FE263A2D}"/>
    <pc:docChg chg="modSld">
      <pc:chgData name="" userId="" providerId="" clId="Web-{134C6741-8C11-3A5B-1A51-E6D1FE263A2D}" dt="2024-11-22T14:01:50.604" v="0" actId="20577"/>
      <pc:docMkLst>
        <pc:docMk/>
      </pc:docMkLst>
      <pc:sldChg chg="modSp">
        <pc:chgData name="" userId="" providerId="" clId="Web-{134C6741-8C11-3A5B-1A51-E6D1FE263A2D}" dt="2024-11-22T14:01:50.604" v="0" actId="20577"/>
        <pc:sldMkLst>
          <pc:docMk/>
          <pc:sldMk cId="743172911" sldId="257"/>
        </pc:sldMkLst>
        <pc:spChg chg="mod">
          <ac:chgData name="" userId="" providerId="" clId="Web-{134C6741-8C11-3A5B-1A51-E6D1FE263A2D}" dt="2024-11-22T14:01:50.604" v="0" actId="20577"/>
          <ac:spMkLst>
            <pc:docMk/>
            <pc:sldMk cId="743172911" sldId="257"/>
            <ac:spMk id="11" creationId="{FF8BDF70-CFA6-4031-86B7-31F910D8115D}"/>
          </ac:spMkLst>
        </pc:spChg>
      </pc:sldChg>
    </pc:docChg>
  </pc:docChgLst>
  <pc:docChgLst>
    <pc:chgData name="Nguyen Quang Dung 20232469" userId="S::dung.nq232469@sis.hust.edu.vn::37b49755-1762-4138-a894-954d9b9a4861" providerId="AD" clId="Web-{498C1393-0348-B069-EAAE-BFAE673E2C73}"/>
    <pc:docChg chg="modSld">
      <pc:chgData name="Nguyen Quang Dung 20232469" userId="S::dung.nq232469@sis.hust.edu.vn::37b49755-1762-4138-a894-954d9b9a4861" providerId="AD" clId="Web-{498C1393-0348-B069-EAAE-BFAE673E2C73}" dt="2024-10-09T02:29:06.854" v="3" actId="20577"/>
      <pc:docMkLst>
        <pc:docMk/>
      </pc:docMkLst>
      <pc:sldChg chg="modSp">
        <pc:chgData name="Nguyen Quang Dung 20232469" userId="S::dung.nq232469@sis.hust.edu.vn::37b49755-1762-4138-a894-954d9b9a4861" providerId="AD" clId="Web-{498C1393-0348-B069-EAAE-BFAE673E2C73}" dt="2024-10-09T02:29:06.854" v="3" actId="20577"/>
        <pc:sldMkLst>
          <pc:docMk/>
          <pc:sldMk cId="2656021936" sldId="279"/>
        </pc:sldMkLst>
        <pc:spChg chg="mod">
          <ac:chgData name="Nguyen Quang Dung 20232469" userId="S::dung.nq232469@sis.hust.edu.vn::37b49755-1762-4138-a894-954d9b9a4861" providerId="AD" clId="Web-{498C1393-0348-B069-EAAE-BFAE673E2C73}" dt="2024-10-09T02:29:06.854" v="3" actId="20577"/>
          <ac:spMkLst>
            <pc:docMk/>
            <pc:sldMk cId="2656021936" sldId="279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9EE2014C-8A1C-8EFF-87A0-E3CC317FE1CF}"/>
    <pc:docChg chg="addSld delSld modSld sldOrd">
      <pc:chgData name="Nguyen Quang Dung 20232469" userId="S::dung.nq232469@sis.hust.edu.vn::37b49755-1762-4138-a894-954d9b9a4861" providerId="AD" clId="Web-{9EE2014C-8A1C-8EFF-87A0-E3CC317FE1CF}" dt="2024-12-05T17:18:16.865" v="218" actId="20577"/>
      <pc:docMkLst>
        <pc:docMk/>
      </pc:docMkLst>
      <pc:sldChg chg="addSp delSp modSp">
        <pc:chgData name="Nguyen Quang Dung 20232469" userId="S::dung.nq232469@sis.hust.edu.vn::37b49755-1762-4138-a894-954d9b9a4861" providerId="AD" clId="Web-{9EE2014C-8A1C-8EFF-87A0-E3CC317FE1CF}" dt="2024-12-05T16:45:31.177" v="30"/>
        <pc:sldMkLst>
          <pc:docMk/>
          <pc:sldMk cId="616074998" sldId="281"/>
        </pc:sldMkLst>
        <pc:picChg chg="add del mod">
          <ac:chgData name="Nguyen Quang Dung 20232469" userId="S::dung.nq232469@sis.hust.edu.vn::37b49755-1762-4138-a894-954d9b9a4861" providerId="AD" clId="Web-{9EE2014C-8A1C-8EFF-87A0-E3CC317FE1CF}" dt="2024-12-05T16:45:31.177" v="30"/>
          <ac:picMkLst>
            <pc:docMk/>
            <pc:sldMk cId="616074998" sldId="281"/>
            <ac:picMk id="5" creationId="{68CBF93F-7A93-4588-1682-502811488BE8}"/>
          </ac:picMkLst>
        </pc:picChg>
      </pc:sldChg>
      <pc:sldChg chg="addSp modSp">
        <pc:chgData name="Nguyen Quang Dung 20232469" userId="S::dung.nq232469@sis.hust.edu.vn::37b49755-1762-4138-a894-954d9b9a4861" providerId="AD" clId="Web-{9EE2014C-8A1C-8EFF-87A0-E3CC317FE1CF}" dt="2024-12-05T17:18:16.865" v="218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9EE2014C-8A1C-8EFF-87A0-E3CC317FE1CF}" dt="2024-12-05T17:18:16.865" v="218" actId="20577"/>
          <ac:spMkLst>
            <pc:docMk/>
            <pc:sldMk cId="626791816" sldId="282"/>
            <ac:spMk id="4" creationId="{694BD344-2A72-0FBA-E54C-7FCCFEB41F71}"/>
          </ac:spMkLst>
        </pc:spChg>
        <pc:picChg chg="add mod">
          <ac:chgData name="Nguyen Quang Dung 20232469" userId="S::dung.nq232469@sis.hust.edu.vn::37b49755-1762-4138-a894-954d9b9a4861" providerId="AD" clId="Web-{9EE2014C-8A1C-8EFF-87A0-E3CC317FE1CF}" dt="2024-12-05T17:17:37.036" v="198" actId="1076"/>
          <ac:picMkLst>
            <pc:docMk/>
            <pc:sldMk cId="626791816" sldId="282"/>
            <ac:picMk id="5" creationId="{EA593169-AAE2-2971-6BFF-97D7AA832C4C}"/>
          </ac:picMkLst>
        </pc:picChg>
      </pc:sldChg>
      <pc:sldChg chg="modSp">
        <pc:chgData name="Nguyen Quang Dung 20232469" userId="S::dung.nq232469@sis.hust.edu.vn::37b49755-1762-4138-a894-954d9b9a4861" providerId="AD" clId="Web-{9EE2014C-8A1C-8EFF-87A0-E3CC317FE1CF}" dt="2024-12-05T16:46:13.507" v="51" actId="20577"/>
        <pc:sldMkLst>
          <pc:docMk/>
          <pc:sldMk cId="2962439936" sldId="283"/>
        </pc:sldMkLst>
        <pc:spChg chg="mod">
          <ac:chgData name="Nguyen Quang Dung 20232469" userId="S::dung.nq232469@sis.hust.edu.vn::37b49755-1762-4138-a894-954d9b9a4861" providerId="AD" clId="Web-{9EE2014C-8A1C-8EFF-87A0-E3CC317FE1CF}" dt="2024-12-05T16:46:13.507" v="51" actId="20577"/>
          <ac:spMkLst>
            <pc:docMk/>
            <pc:sldMk cId="2962439936" sldId="283"/>
            <ac:spMk id="3" creationId="{9EF27CAA-32BA-4E6B-B8C0-1A481E08E81D}"/>
          </ac:spMkLst>
        </pc:spChg>
      </pc:sldChg>
      <pc:sldChg chg="addSp delSp modSp">
        <pc:chgData name="Nguyen Quang Dung 20232469" userId="S::dung.nq232469@sis.hust.edu.vn::37b49755-1762-4138-a894-954d9b9a4861" providerId="AD" clId="Web-{9EE2014C-8A1C-8EFF-87A0-E3CC317FE1CF}" dt="2024-12-05T16:56:39.725" v="159" actId="1076"/>
        <pc:sldMkLst>
          <pc:docMk/>
          <pc:sldMk cId="3651787330" sldId="285"/>
        </pc:sldMkLst>
        <pc:spChg chg="mod">
          <ac:chgData name="Nguyen Quang Dung 20232469" userId="S::dung.nq232469@sis.hust.edu.vn::37b49755-1762-4138-a894-954d9b9a4861" providerId="AD" clId="Web-{9EE2014C-8A1C-8EFF-87A0-E3CC317FE1CF}" dt="2024-12-05T16:45:46.162" v="44" actId="20577"/>
          <ac:spMkLst>
            <pc:docMk/>
            <pc:sldMk cId="3651787330" sldId="285"/>
            <ac:spMk id="3" creationId="{9EF27CAA-32BA-4E6B-B8C0-1A481E08E81D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1:30.764" v="85"/>
          <ac:spMkLst>
            <pc:docMk/>
            <pc:sldMk cId="3651787330" sldId="285"/>
            <ac:spMk id="8" creationId="{30D26C97-5189-B99F-3BEC-C06432065647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2:34.469" v="115"/>
          <ac:spMkLst>
            <pc:docMk/>
            <pc:sldMk cId="3651787330" sldId="285"/>
            <ac:spMk id="9" creationId="{0C815A44-D203-964B-B600-BC8950FC0008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2:33.328" v="114"/>
          <ac:spMkLst>
            <pc:docMk/>
            <pc:sldMk cId="3651787330" sldId="285"/>
            <ac:spMk id="10" creationId="{04B059F4-A988-D7F4-6B0C-347FE22B8FCB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2:36.016" v="116"/>
          <ac:spMkLst>
            <pc:docMk/>
            <pc:sldMk cId="3651787330" sldId="285"/>
            <ac:spMk id="11" creationId="{5CE8F31E-B484-9231-53A4-20F9FDB1312E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6:33.349" v="155"/>
          <ac:spMkLst>
            <pc:docMk/>
            <pc:sldMk cId="3651787330" sldId="285"/>
            <ac:spMk id="13" creationId="{9F2DF8D7-A880-BE62-B576-8084E295B6A2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6:36.349" v="157"/>
          <ac:spMkLst>
            <pc:docMk/>
            <pc:sldMk cId="3651787330" sldId="285"/>
            <ac:spMk id="14" creationId="{FFD55C34-317A-A17C-741B-56999FF8045E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6:38.396" v="158"/>
          <ac:spMkLst>
            <pc:docMk/>
            <pc:sldMk cId="3651787330" sldId="285"/>
            <ac:spMk id="16" creationId="{F8596C22-9859-7E62-604A-B95D04C9A673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56:31.927" v="154"/>
          <ac:spMkLst>
            <pc:docMk/>
            <pc:sldMk cId="3651787330" sldId="285"/>
            <ac:spMk id="18" creationId="{44C69F3E-6D75-817E-3E75-46E2C2004715}"/>
          </ac:spMkLst>
        </pc:spChg>
        <pc:picChg chg="del">
          <ac:chgData name="Nguyen Quang Dung 20232469" userId="S::dung.nq232469@sis.hust.edu.vn::37b49755-1762-4138-a894-954d9b9a4861" providerId="AD" clId="Web-{9EE2014C-8A1C-8EFF-87A0-E3CC317FE1CF}" dt="2024-12-05T16:45:33.646" v="31"/>
          <ac:picMkLst>
            <pc:docMk/>
            <pc:sldMk cId="3651787330" sldId="285"/>
            <ac:picMk id="5" creationId="{94EB89E0-A0C9-394B-A7DB-D235EB5ECAF7}"/>
          </ac:picMkLst>
        </pc:picChg>
        <pc:picChg chg="add del mod">
          <ac:chgData name="Nguyen Quang Dung 20232469" userId="S::dung.nq232469@sis.hust.edu.vn::37b49755-1762-4138-a894-954d9b9a4861" providerId="AD" clId="Web-{9EE2014C-8A1C-8EFF-87A0-E3CC317FE1CF}" dt="2024-12-05T16:45:47.053" v="45"/>
          <ac:picMkLst>
            <pc:docMk/>
            <pc:sldMk cId="3651787330" sldId="285"/>
            <ac:picMk id="6" creationId="{31D14CC7-2089-6CDC-3346-ED88DEC5C62B}"/>
          </ac:picMkLst>
        </pc:picChg>
        <pc:picChg chg="add del mod">
          <ac:chgData name="Nguyen Quang Dung 20232469" userId="S::dung.nq232469@sis.hust.edu.vn::37b49755-1762-4138-a894-954d9b9a4861" providerId="AD" clId="Web-{9EE2014C-8A1C-8EFF-87A0-E3CC317FE1CF}" dt="2024-12-05T16:53:54.236" v="117"/>
          <ac:picMkLst>
            <pc:docMk/>
            <pc:sldMk cId="3651787330" sldId="285"/>
            <ac:picMk id="7" creationId="{0E89B908-DB6D-1798-43A1-2F4A3A0F7BDC}"/>
          </ac:picMkLst>
        </pc:picChg>
        <pc:picChg chg="add mod">
          <ac:chgData name="Nguyen Quang Dung 20232469" userId="S::dung.nq232469@sis.hust.edu.vn::37b49755-1762-4138-a894-954d9b9a4861" providerId="AD" clId="Web-{9EE2014C-8A1C-8EFF-87A0-E3CC317FE1CF}" dt="2024-12-05T16:56:39.725" v="159" actId="1076"/>
          <ac:picMkLst>
            <pc:docMk/>
            <pc:sldMk cId="3651787330" sldId="285"/>
            <ac:picMk id="12" creationId="{27D940FE-A91E-4209-B572-1F30AECA45C0}"/>
          </ac:picMkLst>
        </pc:picChg>
        <pc:picChg chg="add del mod">
          <ac:chgData name="Nguyen Quang Dung 20232469" userId="S::dung.nq232469@sis.hust.edu.vn::37b49755-1762-4138-a894-954d9b9a4861" providerId="AD" clId="Web-{9EE2014C-8A1C-8EFF-87A0-E3CC317FE1CF}" dt="2024-12-05T16:55:14.691" v="136"/>
          <ac:picMkLst>
            <pc:docMk/>
            <pc:sldMk cId="3651787330" sldId="285"/>
            <ac:picMk id="15" creationId="{8B7AA7B4-2B62-14B7-E749-DE76EFAF7732}"/>
          </ac:picMkLst>
        </pc:picChg>
        <pc:cxnChg chg="add del">
          <ac:chgData name="Nguyen Quang Dung 20232469" userId="S::dung.nq232469@sis.hust.edu.vn::37b49755-1762-4138-a894-954d9b9a4861" providerId="AD" clId="Web-{9EE2014C-8A1C-8EFF-87A0-E3CC317FE1CF}" dt="2024-12-05T16:55:54.802" v="146"/>
          <ac:cxnSpMkLst>
            <pc:docMk/>
            <pc:sldMk cId="3651787330" sldId="285"/>
            <ac:cxnSpMk id="17" creationId="{02B517C0-613F-41ED-3D70-BF07E5030F00}"/>
          </ac:cxnSpMkLst>
        </pc:cxnChg>
      </pc:sldChg>
      <pc:sldChg chg="modSp">
        <pc:chgData name="Nguyen Quang Dung 20232469" userId="S::dung.nq232469@sis.hust.edu.vn::37b49755-1762-4138-a894-954d9b9a4861" providerId="AD" clId="Web-{9EE2014C-8A1C-8EFF-87A0-E3CC317FE1CF}" dt="2024-12-05T16:46:31.054" v="59" actId="20577"/>
        <pc:sldMkLst>
          <pc:docMk/>
          <pc:sldMk cId="2412736429" sldId="286"/>
        </pc:sldMkLst>
        <pc:spChg chg="mod">
          <ac:chgData name="Nguyen Quang Dung 20232469" userId="S::dung.nq232469@sis.hust.edu.vn::37b49755-1762-4138-a894-954d9b9a4861" providerId="AD" clId="Web-{9EE2014C-8A1C-8EFF-87A0-E3CC317FE1CF}" dt="2024-12-05T16:46:31.054" v="59" actId="20577"/>
          <ac:spMkLst>
            <pc:docMk/>
            <pc:sldMk cId="2412736429" sldId="286"/>
            <ac:spMk id="3" creationId="{F39C6F49-1887-4BE4-A583-FB79B8A22935}"/>
          </ac:spMkLst>
        </pc:spChg>
      </pc:sldChg>
      <pc:sldChg chg="modSp ord">
        <pc:chgData name="Nguyen Quang Dung 20232469" userId="S::dung.nq232469@sis.hust.edu.vn::37b49755-1762-4138-a894-954d9b9a4861" providerId="AD" clId="Web-{9EE2014C-8A1C-8EFF-87A0-E3CC317FE1CF}" dt="2024-12-05T16:47:25.524" v="71"/>
        <pc:sldMkLst>
          <pc:docMk/>
          <pc:sldMk cId="3573241962" sldId="288"/>
        </pc:sldMkLst>
        <pc:spChg chg="mod">
          <ac:chgData name="Nguyen Quang Dung 20232469" userId="S::dung.nq232469@sis.hust.edu.vn::37b49755-1762-4138-a894-954d9b9a4861" providerId="AD" clId="Web-{9EE2014C-8A1C-8EFF-87A0-E3CC317FE1CF}" dt="2024-12-05T16:46:41.804" v="62" actId="20577"/>
          <ac:spMkLst>
            <pc:docMk/>
            <pc:sldMk cId="3573241962" sldId="288"/>
            <ac:spMk id="3" creationId="{F39C6F49-1887-4BE4-A583-FB79B8A22935}"/>
          </ac:spMkLst>
        </pc:spChg>
      </pc:sldChg>
      <pc:sldChg chg="addSp delSp modSp del">
        <pc:chgData name="Nguyen Quang Dung 20232469" userId="S::dung.nq232469@sis.hust.edu.vn::37b49755-1762-4138-a894-954d9b9a4861" providerId="AD" clId="Web-{9EE2014C-8A1C-8EFF-87A0-E3CC317FE1CF}" dt="2024-12-05T16:47:55.462" v="73"/>
        <pc:sldMkLst>
          <pc:docMk/>
          <pc:sldMk cId="2749928355" sldId="289"/>
        </pc:sldMkLst>
        <pc:spChg chg="add del mod">
          <ac:chgData name="Nguyen Quang Dung 20232469" userId="S::dung.nq232469@sis.hust.edu.vn::37b49755-1762-4138-a894-954d9b9a4861" providerId="AD" clId="Web-{9EE2014C-8A1C-8EFF-87A0-E3CC317FE1CF}" dt="2024-12-05T16:46:34.710" v="60" actId="20577"/>
          <ac:spMkLst>
            <pc:docMk/>
            <pc:sldMk cId="2749928355" sldId="289"/>
            <ac:spMk id="3" creationId="{F39C6F49-1887-4BE4-A583-FB79B8A22935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46:23.507" v="56"/>
          <ac:spMkLst>
            <pc:docMk/>
            <pc:sldMk cId="2749928355" sldId="289"/>
            <ac:spMk id="7" creationId="{42991986-672D-DCA7-DD1E-9B671DD16CE0}"/>
          </ac:spMkLst>
        </pc:spChg>
      </pc:sldChg>
      <pc:sldChg chg="modSp">
        <pc:chgData name="Nguyen Quang Dung 20232469" userId="S::dung.nq232469@sis.hust.edu.vn::37b49755-1762-4138-a894-954d9b9a4861" providerId="AD" clId="Web-{9EE2014C-8A1C-8EFF-87A0-E3CC317FE1CF}" dt="2024-12-05T16:46:38.710" v="61" actId="20577"/>
        <pc:sldMkLst>
          <pc:docMk/>
          <pc:sldMk cId="939368062" sldId="290"/>
        </pc:sldMkLst>
        <pc:spChg chg="mod">
          <ac:chgData name="Nguyen Quang Dung 20232469" userId="S::dung.nq232469@sis.hust.edu.vn::37b49755-1762-4138-a894-954d9b9a4861" providerId="AD" clId="Web-{9EE2014C-8A1C-8EFF-87A0-E3CC317FE1CF}" dt="2024-12-05T16:46:38.710" v="61" actId="20577"/>
          <ac:spMkLst>
            <pc:docMk/>
            <pc:sldMk cId="939368062" sldId="290"/>
            <ac:spMk id="3" creationId="{F39C6F49-1887-4BE4-A583-FB79B8A22935}"/>
          </ac:spMkLst>
        </pc:spChg>
      </pc:sldChg>
      <pc:sldChg chg="addSp delSp modSp del">
        <pc:chgData name="Nguyen Quang Dung 20232469" userId="S::dung.nq232469@sis.hust.edu.vn::37b49755-1762-4138-a894-954d9b9a4861" providerId="AD" clId="Web-{9EE2014C-8A1C-8EFF-87A0-E3CC317FE1CF}" dt="2024-12-05T16:47:10.258" v="69"/>
        <pc:sldMkLst>
          <pc:docMk/>
          <pc:sldMk cId="3406027775" sldId="291"/>
        </pc:sldMkLst>
        <pc:spChg chg="add del mod">
          <ac:chgData name="Nguyen Quang Dung 20232469" userId="S::dung.nq232469@sis.hust.edu.vn::37b49755-1762-4138-a894-954d9b9a4861" providerId="AD" clId="Web-{9EE2014C-8A1C-8EFF-87A0-E3CC317FE1CF}" dt="2024-12-05T16:46:52.945" v="66" actId="20577"/>
          <ac:spMkLst>
            <pc:docMk/>
            <pc:sldMk cId="3406027775" sldId="291"/>
            <ac:spMk id="3" creationId="{F39C6F49-1887-4BE4-A583-FB79B8A22935}"/>
          </ac:spMkLst>
        </pc:spChg>
        <pc:spChg chg="add del mod">
          <ac:chgData name="Nguyen Quang Dung 20232469" userId="S::dung.nq232469@sis.hust.edu.vn::37b49755-1762-4138-a894-954d9b9a4861" providerId="AD" clId="Web-{9EE2014C-8A1C-8EFF-87A0-E3CC317FE1CF}" dt="2024-12-05T16:46:49.961" v="65"/>
          <ac:spMkLst>
            <pc:docMk/>
            <pc:sldMk cId="3406027775" sldId="291"/>
            <ac:spMk id="7" creationId="{62B3F5F1-58CB-4BDE-BB1F-57D0C77ED205}"/>
          </ac:spMkLst>
        </pc:spChg>
      </pc:sldChg>
      <pc:sldChg chg="modSp del">
        <pc:chgData name="Nguyen Quang Dung 20232469" userId="S::dung.nq232469@sis.hust.edu.vn::37b49755-1762-4138-a894-954d9b9a4861" providerId="AD" clId="Web-{9EE2014C-8A1C-8EFF-87A0-E3CC317FE1CF}" dt="2024-12-05T16:47:18.024" v="70"/>
        <pc:sldMkLst>
          <pc:docMk/>
          <pc:sldMk cId="2648905296" sldId="293"/>
        </pc:sldMkLst>
        <pc:spChg chg="mod">
          <ac:chgData name="Nguyen Quang Dung 20232469" userId="S::dung.nq232469@sis.hust.edu.vn::37b49755-1762-4138-a894-954d9b9a4861" providerId="AD" clId="Web-{9EE2014C-8A1C-8EFF-87A0-E3CC317FE1CF}" dt="2024-12-05T16:46:56.617" v="67" actId="20577"/>
          <ac:spMkLst>
            <pc:docMk/>
            <pc:sldMk cId="2648905296" sldId="293"/>
            <ac:spMk id="3" creationId="{F39C6F49-1887-4BE4-A583-FB79B8A22935}"/>
          </ac:spMkLst>
        </pc:spChg>
      </pc:sldChg>
      <pc:sldChg chg="modSp ord">
        <pc:chgData name="Nguyen Quang Dung 20232469" userId="S::dung.nq232469@sis.hust.edu.vn::37b49755-1762-4138-a894-954d9b9a4861" providerId="AD" clId="Web-{9EE2014C-8A1C-8EFF-87A0-E3CC317FE1CF}" dt="2024-12-05T16:47:46.821" v="72"/>
        <pc:sldMkLst>
          <pc:docMk/>
          <pc:sldMk cId="3114582801" sldId="294"/>
        </pc:sldMkLst>
        <pc:spChg chg="mod">
          <ac:chgData name="Nguyen Quang Dung 20232469" userId="S::dung.nq232469@sis.hust.edu.vn::37b49755-1762-4138-a894-954d9b9a4861" providerId="AD" clId="Web-{9EE2014C-8A1C-8EFF-87A0-E3CC317FE1CF}" dt="2024-12-05T16:46:45.304" v="63" actId="20577"/>
          <ac:spMkLst>
            <pc:docMk/>
            <pc:sldMk cId="3114582801" sldId="294"/>
            <ac:spMk id="3" creationId="{F39C6F49-1887-4BE4-A583-FB79B8A22935}"/>
          </ac:spMkLst>
        </pc:spChg>
      </pc:sldChg>
      <pc:sldChg chg="addSp delSp modSp">
        <pc:chgData name="Nguyen Quang Dung 20232469" userId="S::dung.nq232469@sis.hust.edu.vn::37b49755-1762-4138-a894-954d9b9a4861" providerId="AD" clId="Web-{9EE2014C-8A1C-8EFF-87A0-E3CC317FE1CF}" dt="2024-12-05T16:10:35.440" v="27" actId="1076"/>
        <pc:sldMkLst>
          <pc:docMk/>
          <pc:sldMk cId="1162667608" sldId="296"/>
        </pc:sldMkLst>
        <pc:picChg chg="add del mod">
          <ac:chgData name="Nguyen Quang Dung 20232469" userId="S::dung.nq232469@sis.hust.edu.vn::37b49755-1762-4138-a894-954d9b9a4861" providerId="AD" clId="Web-{9EE2014C-8A1C-8EFF-87A0-E3CC317FE1CF}" dt="2024-12-05T16:10:15.580" v="20"/>
          <ac:picMkLst>
            <pc:docMk/>
            <pc:sldMk cId="1162667608" sldId="296"/>
            <ac:picMk id="4" creationId="{C252DCE0-6AEA-7ECA-BC13-87F84C642CAB}"/>
          </ac:picMkLst>
        </pc:picChg>
        <pc:picChg chg="del">
          <ac:chgData name="Nguyen Quang Dung 20232469" userId="S::dung.nq232469@sis.hust.edu.vn::37b49755-1762-4138-a894-954d9b9a4861" providerId="AD" clId="Web-{9EE2014C-8A1C-8EFF-87A0-E3CC317FE1CF}" dt="2024-12-05T16:05:30.324" v="12"/>
          <ac:picMkLst>
            <pc:docMk/>
            <pc:sldMk cId="1162667608" sldId="296"/>
            <ac:picMk id="5" creationId="{13228DEE-DCBB-6A5B-03E7-F9ABFFE5C867}"/>
          </ac:picMkLst>
        </pc:picChg>
        <pc:picChg chg="add mod">
          <ac:chgData name="Nguyen Quang Dung 20232469" userId="S::dung.nq232469@sis.hust.edu.vn::37b49755-1762-4138-a894-954d9b9a4861" providerId="AD" clId="Web-{9EE2014C-8A1C-8EFF-87A0-E3CC317FE1CF}" dt="2024-12-05T16:10:35.440" v="27" actId="1076"/>
          <ac:picMkLst>
            <pc:docMk/>
            <pc:sldMk cId="1162667608" sldId="296"/>
            <ac:picMk id="6" creationId="{4C3646DA-5944-C87B-8A7A-B27AD1FF92FF}"/>
          </ac:picMkLst>
        </pc:picChg>
      </pc:sldChg>
      <pc:sldChg chg="addSp delSp modSp">
        <pc:chgData name="Nguyen Quang Dung 20232469" userId="S::dung.nq232469@sis.hust.edu.vn::37b49755-1762-4138-a894-954d9b9a4861" providerId="AD" clId="Web-{9EE2014C-8A1C-8EFF-87A0-E3CC317FE1CF}" dt="2024-12-05T15:57:16.859" v="8" actId="20577"/>
        <pc:sldMkLst>
          <pc:docMk/>
          <pc:sldMk cId="163990215" sldId="299"/>
        </pc:sldMkLst>
        <pc:spChg chg="mod">
          <ac:chgData name="Nguyen Quang Dung 20232469" userId="S::dung.nq232469@sis.hust.edu.vn::37b49755-1762-4138-a894-954d9b9a4861" providerId="AD" clId="Web-{9EE2014C-8A1C-8EFF-87A0-E3CC317FE1CF}" dt="2024-12-05T15:57:16.859" v="8" actId="20577"/>
          <ac:spMkLst>
            <pc:docMk/>
            <pc:sldMk cId="163990215" sldId="299"/>
            <ac:spMk id="3" creationId="{F39C6F49-1887-4BE4-A583-FB79B8A22935}"/>
          </ac:spMkLst>
        </pc:spChg>
        <pc:picChg chg="add mod">
          <ac:chgData name="Nguyen Quang Dung 20232469" userId="S::dung.nq232469@sis.hust.edu.vn::37b49755-1762-4138-a894-954d9b9a4861" providerId="AD" clId="Web-{9EE2014C-8A1C-8EFF-87A0-E3CC317FE1CF}" dt="2024-12-05T15:57:05.046" v="5" actId="1076"/>
          <ac:picMkLst>
            <pc:docMk/>
            <pc:sldMk cId="163990215" sldId="299"/>
            <ac:picMk id="4" creationId="{B1733441-32B6-6729-4786-D7A82FDC54A9}"/>
          </ac:picMkLst>
        </pc:picChg>
        <pc:picChg chg="del">
          <ac:chgData name="Nguyen Quang Dung 20232469" userId="S::dung.nq232469@sis.hust.edu.vn::37b49755-1762-4138-a894-954d9b9a4861" providerId="AD" clId="Web-{9EE2014C-8A1C-8EFF-87A0-E3CC317FE1CF}" dt="2024-12-05T15:56:51.124" v="0"/>
          <ac:picMkLst>
            <pc:docMk/>
            <pc:sldMk cId="163990215" sldId="299"/>
            <ac:picMk id="5" creationId="{6D7DA2F8-F3F5-C20A-8696-D2664D4BF243}"/>
          </ac:picMkLst>
        </pc:picChg>
      </pc:sldChg>
      <pc:sldChg chg="modSp">
        <pc:chgData name="Nguyen Quang Dung 20232469" userId="S::dung.nq232469@sis.hust.edu.vn::37b49755-1762-4138-a894-954d9b9a4861" providerId="AD" clId="Web-{9EE2014C-8A1C-8EFF-87A0-E3CC317FE1CF}" dt="2024-12-05T16:47:00.336" v="68" actId="20577"/>
        <pc:sldMkLst>
          <pc:docMk/>
          <pc:sldMk cId="3932964040" sldId="303"/>
        </pc:sldMkLst>
        <pc:spChg chg="mod">
          <ac:chgData name="Nguyen Quang Dung 20232469" userId="S::dung.nq232469@sis.hust.edu.vn::37b49755-1762-4138-a894-954d9b9a4861" providerId="AD" clId="Web-{9EE2014C-8A1C-8EFF-87A0-E3CC317FE1CF}" dt="2024-12-05T16:47:00.336" v="68" actId="20577"/>
          <ac:spMkLst>
            <pc:docMk/>
            <pc:sldMk cId="3932964040" sldId="303"/>
            <ac:spMk id="3" creationId="{F39C6F49-1887-4BE4-A583-FB79B8A22935}"/>
          </ac:spMkLst>
        </pc:spChg>
      </pc:sldChg>
      <pc:sldChg chg="modSp">
        <pc:chgData name="Nguyen Quang Dung 20232469" userId="S::dung.nq232469@sis.hust.edu.vn::37b49755-1762-4138-a894-954d9b9a4861" providerId="AD" clId="Web-{9EE2014C-8A1C-8EFF-87A0-E3CC317FE1CF}" dt="2024-12-05T15:57:24.906" v="11" actId="20577"/>
        <pc:sldMkLst>
          <pc:docMk/>
          <pc:sldMk cId="763174563" sldId="304"/>
        </pc:sldMkLst>
        <pc:spChg chg="mod">
          <ac:chgData name="Nguyen Quang Dung 20232469" userId="S::dung.nq232469@sis.hust.edu.vn::37b49755-1762-4138-a894-954d9b9a4861" providerId="AD" clId="Web-{9EE2014C-8A1C-8EFF-87A0-E3CC317FE1CF}" dt="2024-12-05T15:57:24.906" v="11" actId="20577"/>
          <ac:spMkLst>
            <pc:docMk/>
            <pc:sldMk cId="763174563" sldId="304"/>
            <ac:spMk id="3" creationId="{F39C6F49-1887-4BE4-A583-FB79B8A22935}"/>
          </ac:spMkLst>
        </pc:spChg>
      </pc:sldChg>
      <pc:sldChg chg="modSp add replId">
        <pc:chgData name="Nguyen Quang Dung 20232469" userId="S::dung.nq232469@sis.hust.edu.vn::37b49755-1762-4138-a894-954d9b9a4861" providerId="AD" clId="Web-{9EE2014C-8A1C-8EFF-87A0-E3CC317FE1CF}" dt="2024-12-05T16:46:07.382" v="50" actId="20577"/>
        <pc:sldMkLst>
          <pc:docMk/>
          <pc:sldMk cId="3296662063" sldId="305"/>
        </pc:sldMkLst>
        <pc:spChg chg="mod">
          <ac:chgData name="Nguyen Quang Dung 20232469" userId="S::dung.nq232469@sis.hust.edu.vn::37b49755-1762-4138-a894-954d9b9a4861" providerId="AD" clId="Web-{9EE2014C-8A1C-8EFF-87A0-E3CC317FE1CF}" dt="2024-12-05T16:46:07.382" v="50" actId="20577"/>
          <ac:spMkLst>
            <pc:docMk/>
            <pc:sldMk cId="3296662063" sldId="305"/>
            <ac:spMk id="3" creationId="{9EF27CAA-32BA-4E6B-B8C0-1A481E08E81D}"/>
          </ac:spMkLst>
        </pc:spChg>
      </pc:sldChg>
    </pc:docChg>
  </pc:docChgLst>
  <pc:docChgLst>
    <pc:chgData name="Nguyen Quang Dung 20232469" userId="S::dung.nq232469@sis.hust.edu.vn::37b49755-1762-4138-a894-954d9b9a4861" providerId="AD" clId="Web-{42A2C5D0-5BF3-984A-C480-4DB901907990}"/>
    <pc:docChg chg="modSld">
      <pc:chgData name="Nguyen Quang Dung 20232469" userId="S::dung.nq232469@sis.hust.edu.vn::37b49755-1762-4138-a894-954d9b9a4861" providerId="AD" clId="Web-{42A2C5D0-5BF3-984A-C480-4DB901907990}" dt="2024-11-13T02:21:43.612" v="43" actId="20577"/>
      <pc:docMkLst>
        <pc:docMk/>
      </pc:docMkLst>
      <pc:sldChg chg="modSp">
        <pc:chgData name="Nguyen Quang Dung 20232469" userId="S::dung.nq232469@sis.hust.edu.vn::37b49755-1762-4138-a894-954d9b9a4861" providerId="AD" clId="Web-{42A2C5D0-5BF3-984A-C480-4DB901907990}" dt="2024-11-13T02:18:19.403" v="3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42A2C5D0-5BF3-984A-C480-4DB901907990}" dt="2024-11-13T02:18:19.403" v="3" actId="20577"/>
          <ac:spMkLst>
            <pc:docMk/>
            <pc:sldMk cId="2347330976" sldId="280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42A2C5D0-5BF3-984A-C480-4DB901907990}" dt="2024-11-13T02:21:43.612" v="43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42A2C5D0-5BF3-984A-C480-4DB901907990}" dt="2024-11-13T02:21:43.612" v="43" actId="20577"/>
          <ac:spMkLst>
            <pc:docMk/>
            <pc:sldMk cId="616074998" sldId="281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BC64936E-B228-A1BC-6120-8938FDF13ADD}"/>
    <pc:docChg chg="modSld">
      <pc:chgData name="Nguyen Quang Dung 20232469" userId="S::dung.nq232469@sis.hust.edu.vn::37b49755-1762-4138-a894-954d9b9a4861" providerId="AD" clId="Web-{BC64936E-B228-A1BC-6120-8938FDF13ADD}" dt="2024-10-08T03:15:12.797" v="8" actId="20577"/>
      <pc:docMkLst>
        <pc:docMk/>
      </pc:docMkLst>
      <pc:sldChg chg="modSp">
        <pc:chgData name="Nguyen Quang Dung 20232469" userId="S::dung.nq232469@sis.hust.edu.vn::37b49755-1762-4138-a894-954d9b9a4861" providerId="AD" clId="Web-{BC64936E-B228-A1BC-6120-8938FDF13ADD}" dt="2024-10-08T03:15:12.797" v="8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BC64936E-B228-A1BC-6120-8938FDF13ADD}" dt="2024-10-08T03:15:12.797" v="8" actId="20577"/>
          <ac:spMkLst>
            <pc:docMk/>
            <pc:sldMk cId="528007266" sldId="278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F4C11131-22D3-6ADF-66D0-9E7DBA9128AB}"/>
    <pc:docChg chg="modSld">
      <pc:chgData name="Nguyen Quang Dung 20232469" userId="S::dung.nq232469@sis.hust.edu.vn::37b49755-1762-4138-a894-954d9b9a4861" providerId="AD" clId="Web-{F4C11131-22D3-6ADF-66D0-9E7DBA9128AB}" dt="2024-10-25T03:38:35.991" v="25" actId="20577"/>
      <pc:docMkLst>
        <pc:docMk/>
      </pc:docMkLst>
      <pc:sldChg chg="modSp">
        <pc:chgData name="Nguyen Quang Dung 20232469" userId="S::dung.nq232469@sis.hust.edu.vn::37b49755-1762-4138-a894-954d9b9a4861" providerId="AD" clId="Web-{F4C11131-22D3-6ADF-66D0-9E7DBA9128AB}" dt="2024-10-25T03:38:35.991" v="25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F4C11131-22D3-6ADF-66D0-9E7DBA9128AB}" dt="2024-10-25T03:38:35.991" v="25" actId="20577"/>
          <ac:spMkLst>
            <pc:docMk/>
            <pc:sldMk cId="2347330976" sldId="280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3BBDBD2A-D24B-4246-5838-7A16AD4E99C5}"/>
    <pc:docChg chg="modSld">
      <pc:chgData name="Nguyen Quang Dung 20232469" userId="S::dung.nq232469@sis.hust.edu.vn::37b49755-1762-4138-a894-954d9b9a4861" providerId="AD" clId="Web-{3BBDBD2A-D24B-4246-5838-7A16AD4E99C5}" dt="2024-10-15T12:57:06.682" v="46" actId="20577"/>
      <pc:docMkLst>
        <pc:docMk/>
      </pc:docMkLst>
      <pc:sldChg chg="addSp delSp modSp">
        <pc:chgData name="Nguyen Quang Dung 20232469" userId="S::dung.nq232469@sis.hust.edu.vn::37b49755-1762-4138-a894-954d9b9a4861" providerId="AD" clId="Web-{3BBDBD2A-D24B-4246-5838-7A16AD4E99C5}" dt="2024-10-15T12:57:06.682" v="46" actId="20577"/>
        <pc:sldMkLst>
          <pc:docMk/>
          <pc:sldMk cId="2962439936" sldId="283"/>
        </pc:sldMkLst>
        <pc:spChg chg="mod">
          <ac:chgData name="Nguyen Quang Dung 20232469" userId="S::dung.nq232469@sis.hust.edu.vn::37b49755-1762-4138-a894-954d9b9a4861" providerId="AD" clId="Web-{3BBDBD2A-D24B-4246-5838-7A16AD4E99C5}" dt="2024-10-15T12:57:06.682" v="46" actId="20577"/>
          <ac:spMkLst>
            <pc:docMk/>
            <pc:sldMk cId="2962439936" sldId="283"/>
            <ac:spMk id="4" creationId="{694BD344-2A72-0FBA-E54C-7FCCFEB41F71}"/>
          </ac:spMkLst>
        </pc:spChg>
      </pc:sldChg>
      <pc:sldChg chg="addSp modSp">
        <pc:chgData name="Nguyen Quang Dung 20232469" userId="S::dung.nq232469@sis.hust.edu.vn::37b49755-1762-4138-a894-954d9b9a4861" providerId="AD" clId="Web-{3BBDBD2A-D24B-4246-5838-7A16AD4E99C5}" dt="2024-10-15T12:44:03.816" v="21" actId="1076"/>
        <pc:sldMkLst>
          <pc:docMk/>
          <pc:sldMk cId="1506454830" sldId="284"/>
        </pc:sldMkLst>
        <pc:picChg chg="add mod">
          <ac:chgData name="Nguyen Quang Dung 20232469" userId="S::dung.nq232469@sis.hust.edu.vn::37b49755-1762-4138-a894-954d9b9a4861" providerId="AD" clId="Web-{3BBDBD2A-D24B-4246-5838-7A16AD4E99C5}" dt="2024-10-15T12:44:03.816" v="21" actId="1076"/>
          <ac:picMkLst>
            <pc:docMk/>
            <pc:sldMk cId="1506454830" sldId="284"/>
            <ac:picMk id="5" creationId="{74DCC85A-59A1-AAF3-EF9A-2780A33D131A}"/>
          </ac:picMkLst>
        </pc:picChg>
      </pc:sldChg>
    </pc:docChg>
  </pc:docChgLst>
  <pc:docChgLst>
    <pc:chgData name="Nguyen Quang Dung 20232469" userId="S::dung.nq232469@sis.hust.edu.vn::37b49755-1762-4138-a894-954d9b9a4861" providerId="AD" clId="Web-{F6F48A26-2316-427D-3981-19333D8DEDD4}"/>
    <pc:docChg chg="addSld modSld">
      <pc:chgData name="Nguyen Quang Dung 20232469" userId="S::dung.nq232469@sis.hust.edu.vn::37b49755-1762-4138-a894-954d9b9a4861" providerId="AD" clId="Web-{F6F48A26-2316-427D-3981-19333D8DEDD4}" dt="2024-10-09T03:29:34.262" v="19" actId="20577"/>
      <pc:docMkLst>
        <pc:docMk/>
      </pc:docMkLst>
      <pc:sldChg chg="modSp">
        <pc:chgData name="Nguyen Quang Dung 20232469" userId="S::dung.nq232469@sis.hust.edu.vn::37b49755-1762-4138-a894-954d9b9a4861" providerId="AD" clId="Web-{F6F48A26-2316-427D-3981-19333D8DEDD4}" dt="2024-10-09T03:28:54.524" v="6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F6F48A26-2316-427D-3981-19333D8DEDD4}" dt="2024-10-09T03:28:54.524" v="6" actId="20577"/>
          <ac:spMkLst>
            <pc:docMk/>
            <pc:sldMk cId="528007266" sldId="278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F6F48A26-2316-427D-3981-19333D8DEDD4}" dt="2024-10-09T03:29:27.339" v="16" actId="20577"/>
        <pc:sldMkLst>
          <pc:docMk/>
          <pc:sldMk cId="2656021936" sldId="279"/>
        </pc:sldMkLst>
        <pc:spChg chg="mod">
          <ac:chgData name="Nguyen Quang Dung 20232469" userId="S::dung.nq232469@sis.hust.edu.vn::37b49755-1762-4138-a894-954d9b9a4861" providerId="AD" clId="Web-{F6F48A26-2316-427D-3981-19333D8DEDD4}" dt="2024-10-09T03:29:27.339" v="16" actId="20577"/>
          <ac:spMkLst>
            <pc:docMk/>
            <pc:sldMk cId="2656021936" sldId="279"/>
            <ac:spMk id="3" creationId="{9EF27CAA-32BA-4E6B-B8C0-1A481E08E81D}"/>
          </ac:spMkLst>
        </pc:spChg>
      </pc:sldChg>
      <pc:sldChg chg="modSp">
        <pc:chgData name="Nguyen Quang Dung 20232469" userId="S::dung.nq232469@sis.hust.edu.vn::37b49755-1762-4138-a894-954d9b9a4861" providerId="AD" clId="Web-{F6F48A26-2316-427D-3981-19333D8DEDD4}" dt="2024-10-09T03:29:30.214" v="18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F6F48A26-2316-427D-3981-19333D8DEDD4}" dt="2024-10-09T03:29:30.214" v="18" actId="20577"/>
          <ac:spMkLst>
            <pc:docMk/>
            <pc:sldMk cId="2347330976" sldId="280"/>
            <ac:spMk id="3" creationId="{9EF27CAA-32BA-4E6B-B8C0-1A481E08E81D}"/>
          </ac:spMkLst>
        </pc:spChg>
      </pc:sldChg>
      <pc:sldChg chg="modSp">
        <pc:chgData name="Nguyen Quang Dung 20232469" userId="S::dung.nq232469@sis.hust.edu.vn::37b49755-1762-4138-a894-954d9b9a4861" providerId="AD" clId="Web-{F6F48A26-2316-427D-3981-19333D8DEDD4}" dt="2024-10-09T03:29:34.262" v="19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F6F48A26-2316-427D-3981-19333D8DEDD4}" dt="2024-10-09T03:29:34.262" v="19" actId="20577"/>
          <ac:spMkLst>
            <pc:docMk/>
            <pc:sldMk cId="616074998" sldId="281"/>
            <ac:spMk id="3" creationId="{9EF27CAA-32BA-4E6B-B8C0-1A481E08E81D}"/>
          </ac:spMkLst>
        </pc:spChg>
      </pc:sldChg>
      <pc:sldChg chg="modSp add replId">
        <pc:chgData name="Nguyen Quang Dung 20232469" userId="S::dung.nq232469@sis.hust.edu.vn::37b49755-1762-4138-a894-954d9b9a4861" providerId="AD" clId="Web-{F6F48A26-2316-427D-3981-19333D8DEDD4}" dt="2024-10-09T03:29:22.777" v="15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F6F48A26-2316-427D-3981-19333D8DEDD4}" dt="2024-10-09T03:29:22.777" v="15" actId="20577"/>
          <ac:spMkLst>
            <pc:docMk/>
            <pc:sldMk cId="626791816" sldId="282"/>
            <ac:spMk id="3" creationId="{9EF27CAA-32BA-4E6B-B8C0-1A481E08E81D}"/>
          </ac:spMkLst>
        </pc:spChg>
      </pc:sldChg>
    </pc:docChg>
  </pc:docChgLst>
  <pc:docChgLst>
    <pc:chgData name="Nguyen Quang Dung 20232469" userId="S::dung.nq232469@sis.hust.edu.vn::37b49755-1762-4138-a894-954d9b9a4861" providerId="AD" clId="Web-{41C0D3E8-FD82-C8AA-F0D3-0B0E70F5BE44}"/>
    <pc:docChg chg="modSld">
      <pc:chgData name="Nguyen Quang Dung 20232469" userId="S::dung.nq232469@sis.hust.edu.vn::37b49755-1762-4138-a894-954d9b9a4861" providerId="AD" clId="Web-{41C0D3E8-FD82-C8AA-F0D3-0B0E70F5BE44}" dt="2024-10-08T03:50:44.858" v="7" actId="14100"/>
      <pc:docMkLst>
        <pc:docMk/>
      </pc:docMkLst>
      <pc:sldChg chg="modSp">
        <pc:chgData name="Nguyen Quang Dung 20232469" userId="S::dung.nq232469@sis.hust.edu.vn::37b49755-1762-4138-a894-954d9b9a4861" providerId="AD" clId="Web-{41C0D3E8-FD82-C8AA-F0D3-0B0E70F5BE44}" dt="2024-10-08T03:38:01.097" v="3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41C0D3E8-FD82-C8AA-F0D3-0B0E70F5BE44}" dt="2024-10-08T03:38:01.097" v="3" actId="20577"/>
          <ac:spMkLst>
            <pc:docMk/>
            <pc:sldMk cId="528007266" sldId="278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41C0D3E8-FD82-C8AA-F0D3-0B0E70F5BE44}" dt="2024-10-08T03:50:44.858" v="7" actId="14100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41C0D3E8-FD82-C8AA-F0D3-0B0E70F5BE44}" dt="2024-10-08T03:50:44.858" v="7" actId="14100"/>
          <ac:spMkLst>
            <pc:docMk/>
            <pc:sldMk cId="2347330976" sldId="280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8ECCA391-F289-B278-2253-C5B55F8D5E5D}"/>
    <pc:docChg chg="addSld delSld modSld">
      <pc:chgData name="Nguyen Quang Dung 20232469" userId="S::dung.nq232469@sis.hust.edu.vn::37b49755-1762-4138-a894-954d9b9a4861" providerId="AD" clId="Web-{8ECCA391-F289-B278-2253-C5B55F8D5E5D}" dt="2024-12-05T15:03:37.242" v="57"/>
      <pc:docMkLst>
        <pc:docMk/>
      </pc:docMkLst>
      <pc:sldChg chg="modSp">
        <pc:chgData name="Nguyen Quang Dung 20232469" userId="S::dung.nq232469@sis.hust.edu.vn::37b49755-1762-4138-a894-954d9b9a4861" providerId="AD" clId="Web-{8ECCA391-F289-B278-2253-C5B55F8D5E5D}" dt="2024-12-05T12:53:30.023" v="52" actId="1076"/>
        <pc:sldMkLst>
          <pc:docMk/>
          <pc:sldMk cId="3945356523" sldId="295"/>
        </pc:sldMkLst>
        <pc:picChg chg="mod">
          <ac:chgData name="Nguyen Quang Dung 20232469" userId="S::dung.nq232469@sis.hust.edu.vn::37b49755-1762-4138-a894-954d9b9a4861" providerId="AD" clId="Web-{8ECCA391-F289-B278-2253-C5B55F8D5E5D}" dt="2024-12-05T12:53:30.023" v="52" actId="1076"/>
          <ac:picMkLst>
            <pc:docMk/>
            <pc:sldMk cId="3945356523" sldId="295"/>
            <ac:picMk id="7" creationId="{089046E2-6B39-44B4-8E34-EA7938EF706E}"/>
          </ac:picMkLst>
        </pc:picChg>
      </pc:sldChg>
      <pc:sldChg chg="addSp delSp modSp del">
        <pc:chgData name="Nguyen Quang Dung 20232469" userId="S::dung.nq232469@sis.hust.edu.vn::37b49755-1762-4138-a894-954d9b9a4861" providerId="AD" clId="Web-{8ECCA391-F289-B278-2253-C5B55F8D5E5D}" dt="2024-12-05T15:03:37.242" v="57"/>
        <pc:sldMkLst>
          <pc:docMk/>
          <pc:sldMk cId="3598917482" sldId="301"/>
        </pc:sldMkLst>
        <pc:picChg chg="del mod">
          <ac:chgData name="Nguyen Quang Dung 20232469" userId="S::dung.nq232469@sis.hust.edu.vn::37b49755-1762-4138-a894-954d9b9a4861" providerId="AD" clId="Web-{8ECCA391-F289-B278-2253-C5B55F8D5E5D}" dt="2024-12-05T15:03:02.758" v="56"/>
          <ac:picMkLst>
            <pc:docMk/>
            <pc:sldMk cId="3598917482" sldId="301"/>
            <ac:picMk id="4" creationId="{AF8953C2-AFE0-5D21-2466-98E41F6FD0EE}"/>
          </ac:picMkLst>
        </pc:picChg>
        <pc:picChg chg="del">
          <ac:chgData name="Nguyen Quang Dung 20232469" userId="S::dung.nq232469@sis.hust.edu.vn::37b49755-1762-4138-a894-954d9b9a4861" providerId="AD" clId="Web-{8ECCA391-F289-B278-2253-C5B55F8D5E5D}" dt="2024-12-05T15:03:02.758" v="55"/>
          <ac:picMkLst>
            <pc:docMk/>
            <pc:sldMk cId="3598917482" sldId="301"/>
            <ac:picMk id="5" creationId="{33BD0188-5072-EE71-AA9B-7067F08173DF}"/>
          </ac:picMkLst>
        </pc:picChg>
        <pc:picChg chg="add del mod">
          <ac:chgData name="Nguyen Quang Dung 20232469" userId="S::dung.nq232469@sis.hust.edu.vn::37b49755-1762-4138-a894-954d9b9a4861" providerId="AD" clId="Web-{8ECCA391-F289-B278-2253-C5B55F8D5E5D}" dt="2024-12-05T15:03:02.758" v="54"/>
          <ac:picMkLst>
            <pc:docMk/>
            <pc:sldMk cId="3598917482" sldId="301"/>
            <ac:picMk id="6" creationId="{BF9C3DCB-9C88-5434-8478-53B25799EA32}"/>
          </ac:picMkLst>
        </pc:picChg>
        <pc:picChg chg="del mod">
          <ac:chgData name="Nguyen Quang Dung 20232469" userId="S::dung.nq232469@sis.hust.edu.vn::37b49755-1762-4138-a894-954d9b9a4861" providerId="AD" clId="Web-{8ECCA391-F289-B278-2253-C5B55F8D5E5D}" dt="2024-12-05T15:02:59.211" v="53"/>
          <ac:picMkLst>
            <pc:docMk/>
            <pc:sldMk cId="3598917482" sldId="301"/>
            <ac:picMk id="7" creationId="{645626A4-0942-E9C6-9096-7F728F8857B1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8ECCA391-F289-B278-2253-C5B55F8D5E5D}" dt="2024-12-05T12:22:15.743" v="43" actId="1076"/>
        <pc:sldMkLst>
          <pc:docMk/>
          <pc:sldMk cId="3932964040" sldId="303"/>
        </pc:sldMkLst>
        <pc:spChg chg="mod">
          <ac:chgData name="Nguyen Quang Dung 20232469" userId="S::dung.nq232469@sis.hust.edu.vn::37b49755-1762-4138-a894-954d9b9a4861" providerId="AD" clId="Web-{8ECCA391-F289-B278-2253-C5B55F8D5E5D}" dt="2024-12-05T12:21:45.085" v="34" actId="20577"/>
          <ac:spMkLst>
            <pc:docMk/>
            <pc:sldMk cId="3932964040" sldId="303"/>
            <ac:spMk id="4" creationId="{BC311219-8684-45FC-A126-E067924AC7F7}"/>
          </ac:spMkLst>
        </pc:spChg>
        <pc:picChg chg="del">
          <ac:chgData name="Nguyen Quang Dung 20232469" userId="S::dung.nq232469@sis.hust.edu.vn::37b49755-1762-4138-a894-954d9b9a4861" providerId="AD" clId="Web-{8ECCA391-F289-B278-2253-C5B55F8D5E5D}" dt="2024-12-05T12:21:34.429" v="27"/>
          <ac:picMkLst>
            <pc:docMk/>
            <pc:sldMk cId="3932964040" sldId="303"/>
            <ac:picMk id="5" creationId="{409B4169-82FF-780F-38CA-19E712DBA867}"/>
          </ac:picMkLst>
        </pc:picChg>
        <pc:picChg chg="add mod">
          <ac:chgData name="Nguyen Quang Dung 20232469" userId="S::dung.nq232469@sis.hust.edu.vn::37b49755-1762-4138-a894-954d9b9a4861" providerId="AD" clId="Web-{8ECCA391-F289-B278-2253-C5B55F8D5E5D}" dt="2024-12-05T12:22:14.680" v="42" actId="1076"/>
          <ac:picMkLst>
            <pc:docMk/>
            <pc:sldMk cId="3932964040" sldId="303"/>
            <ac:picMk id="6" creationId="{75BF3FD4-4246-1F34-5732-B0C6A74EE32E}"/>
          </ac:picMkLst>
        </pc:picChg>
        <pc:picChg chg="add mod">
          <ac:chgData name="Nguyen Quang Dung 20232469" userId="S::dung.nq232469@sis.hust.edu.vn::37b49755-1762-4138-a894-954d9b9a4861" providerId="AD" clId="Web-{8ECCA391-F289-B278-2253-C5B55F8D5E5D}" dt="2024-12-05T12:22:15.743" v="43" actId="1076"/>
          <ac:picMkLst>
            <pc:docMk/>
            <pc:sldMk cId="3932964040" sldId="303"/>
            <ac:picMk id="7" creationId="{589CD234-3503-2C05-2B38-8BD7E27FFA13}"/>
          </ac:picMkLst>
        </pc:picChg>
      </pc:sldChg>
      <pc:sldChg chg="add replId">
        <pc:chgData name="Nguyen Quang Dung 20232469" userId="S::dung.nq232469@sis.hust.edu.vn::37b49755-1762-4138-a894-954d9b9a4861" providerId="AD" clId="Web-{8ECCA391-F289-B278-2253-C5B55F8D5E5D}" dt="2024-12-05T12:23:55.684" v="50"/>
        <pc:sldMkLst>
          <pc:docMk/>
          <pc:sldMk cId="763174563" sldId="304"/>
        </pc:sldMkLst>
      </pc:sldChg>
      <pc:sldChg chg="delSp add del replId">
        <pc:chgData name="Nguyen Quang Dung 20232469" userId="S::dung.nq232469@sis.hust.edu.vn::37b49755-1762-4138-a894-954d9b9a4861" providerId="AD" clId="Web-{8ECCA391-F289-B278-2253-C5B55F8D5E5D}" dt="2024-12-05T12:23:43.824" v="49"/>
        <pc:sldMkLst>
          <pc:docMk/>
          <pc:sldMk cId="1337196721" sldId="304"/>
        </pc:sldMkLst>
        <pc:picChg chg="del">
          <ac:chgData name="Nguyen Quang Dung 20232469" userId="S::dung.nq232469@sis.hust.edu.vn::37b49755-1762-4138-a894-954d9b9a4861" providerId="AD" clId="Web-{8ECCA391-F289-B278-2253-C5B55F8D5E5D}" dt="2024-12-05T12:22:58.494" v="48"/>
          <ac:picMkLst>
            <pc:docMk/>
            <pc:sldMk cId="1337196721" sldId="304"/>
            <ac:picMk id="4" creationId="{AF8953C2-AFE0-5D21-2466-98E41F6FD0EE}"/>
          </ac:picMkLst>
        </pc:picChg>
        <pc:picChg chg="del">
          <ac:chgData name="Nguyen Quang Dung 20232469" userId="S::dung.nq232469@sis.hust.edu.vn::37b49755-1762-4138-a894-954d9b9a4861" providerId="AD" clId="Web-{8ECCA391-F289-B278-2253-C5B55F8D5E5D}" dt="2024-12-05T12:22:58.494" v="47"/>
          <ac:picMkLst>
            <pc:docMk/>
            <pc:sldMk cId="1337196721" sldId="304"/>
            <ac:picMk id="5" creationId="{33BD0188-5072-EE71-AA9B-7067F08173DF}"/>
          </ac:picMkLst>
        </pc:picChg>
        <pc:picChg chg="del">
          <ac:chgData name="Nguyen Quang Dung 20232469" userId="S::dung.nq232469@sis.hust.edu.vn::37b49755-1762-4138-a894-954d9b9a4861" providerId="AD" clId="Web-{8ECCA391-F289-B278-2253-C5B55F8D5E5D}" dt="2024-12-05T12:22:58.494" v="46"/>
          <ac:picMkLst>
            <pc:docMk/>
            <pc:sldMk cId="1337196721" sldId="304"/>
            <ac:picMk id="6" creationId="{BF9C3DCB-9C88-5434-8478-53B25799EA32}"/>
          </ac:picMkLst>
        </pc:picChg>
        <pc:picChg chg="del">
          <ac:chgData name="Nguyen Quang Dung 20232469" userId="S::dung.nq232469@sis.hust.edu.vn::37b49755-1762-4138-a894-954d9b9a4861" providerId="AD" clId="Web-{8ECCA391-F289-B278-2253-C5B55F8D5E5D}" dt="2024-12-05T12:22:56.182" v="45"/>
          <ac:picMkLst>
            <pc:docMk/>
            <pc:sldMk cId="1337196721" sldId="304"/>
            <ac:picMk id="7" creationId="{645626A4-0942-E9C6-9096-7F728F8857B1}"/>
          </ac:picMkLst>
        </pc:picChg>
      </pc:sldChg>
    </pc:docChg>
  </pc:docChgLst>
  <pc:docChgLst>
    <pc:chgData name="Nguyen Quang Dung 20232469" userId="S::dung.nq232469@sis.hust.edu.vn::37b49755-1762-4138-a894-954d9b9a4861" providerId="AD" clId="Web-{C21B19F4-1767-3D7F-3C31-1104D770F748}"/>
    <pc:docChg chg="addSld delSld modSld">
      <pc:chgData name="Nguyen Quang Dung 20232469" userId="S::dung.nq232469@sis.hust.edu.vn::37b49755-1762-4138-a894-954d9b9a4861" providerId="AD" clId="Web-{C21B19F4-1767-3D7F-3C31-1104D770F748}" dt="2024-11-17T11:52:33.898" v="502" actId="20577"/>
      <pc:docMkLst>
        <pc:docMk/>
      </pc:docMkLst>
      <pc:sldChg chg="addSp delSp modSp">
        <pc:chgData name="Nguyen Quang Dung 20232469" userId="S::dung.nq232469@sis.hust.edu.vn::37b49755-1762-4138-a894-954d9b9a4861" providerId="AD" clId="Web-{C21B19F4-1767-3D7F-3C31-1104D770F748}" dt="2024-11-17T04:50:45.700" v="220" actId="1076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C21B19F4-1767-3D7F-3C31-1104D770F748}" dt="2024-11-17T04:48:16.634" v="186" actId="1076"/>
          <ac:spMkLst>
            <pc:docMk/>
            <pc:sldMk cId="528007266" sldId="278"/>
            <ac:spMk id="4" creationId="{694BD344-2A72-0FBA-E54C-7FCCFEB41F71}"/>
          </ac:spMkLst>
        </pc:spChg>
        <pc:picChg chg="add mod">
          <ac:chgData name="Nguyen Quang Dung 20232469" userId="S::dung.nq232469@sis.hust.edu.vn::37b49755-1762-4138-a894-954d9b9a4861" providerId="AD" clId="Web-{C21B19F4-1767-3D7F-3C31-1104D770F748}" dt="2024-11-17T04:50:41.888" v="218" actId="1076"/>
          <ac:picMkLst>
            <pc:docMk/>
            <pc:sldMk cId="528007266" sldId="278"/>
            <ac:picMk id="5" creationId="{B6BAE9D5-56BB-7206-1806-D3F491529004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4:50:45.700" v="220" actId="1076"/>
          <ac:picMkLst>
            <pc:docMk/>
            <pc:sldMk cId="528007266" sldId="278"/>
            <ac:picMk id="6" creationId="{19D8D514-5AEB-2B3B-E7DD-71E1562F60A8}"/>
          </ac:picMkLst>
        </pc:picChg>
        <pc:picChg chg="add del mod">
          <ac:chgData name="Nguyen Quang Dung 20232469" userId="S::dung.nq232469@sis.hust.edu.vn::37b49755-1762-4138-a894-954d9b9a4861" providerId="AD" clId="Web-{C21B19F4-1767-3D7F-3C31-1104D770F748}" dt="2024-11-17T04:49:33.073" v="204"/>
          <ac:picMkLst>
            <pc:docMk/>
            <pc:sldMk cId="528007266" sldId="278"/>
            <ac:picMk id="7" creationId="{E70E207D-5CBD-9105-C41C-1832161FA54C}"/>
          </ac:picMkLst>
        </pc:picChg>
        <pc:picChg chg="add del mod">
          <ac:chgData name="Nguyen Quang Dung 20232469" userId="S::dung.nq232469@sis.hust.edu.vn::37b49755-1762-4138-a894-954d9b9a4861" providerId="AD" clId="Web-{C21B19F4-1767-3D7F-3C31-1104D770F748}" dt="2024-11-17T04:49:43.339" v="206"/>
          <ac:picMkLst>
            <pc:docMk/>
            <pc:sldMk cId="528007266" sldId="278"/>
            <ac:picMk id="8" creationId="{8AE2ADF8-AE28-1019-006D-807C7EAFB220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4:50:44.232" v="219" actId="1076"/>
          <ac:picMkLst>
            <pc:docMk/>
            <pc:sldMk cId="528007266" sldId="278"/>
            <ac:picMk id="9" creationId="{6ED0CACD-F6C8-A82E-3276-9E3C483536FE}"/>
          </ac:picMkLst>
        </pc:picChg>
      </pc:sldChg>
      <pc:sldChg chg="addSp delSp modSp">
        <pc:chgData name="Nguyen Quang Dung 20232469" userId="S::dung.nq232469@sis.hust.edu.vn::37b49755-1762-4138-a894-954d9b9a4861" providerId="AD" clId="Web-{C21B19F4-1767-3D7F-3C31-1104D770F748}" dt="2024-11-17T11:52:33.898" v="502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C21B19F4-1767-3D7F-3C31-1104D770F748}" dt="2024-11-17T11:52:33.898" v="502" actId="20577"/>
          <ac:spMkLst>
            <pc:docMk/>
            <pc:sldMk cId="626791816" sldId="282"/>
            <ac:spMk id="4" creationId="{694BD344-2A72-0FBA-E54C-7FCCFEB41F71}"/>
          </ac:spMkLst>
        </pc:spChg>
        <pc:spChg chg="add del mod">
          <ac:chgData name="Nguyen Quang Dung 20232469" userId="S::dung.nq232469@sis.hust.edu.vn::37b49755-1762-4138-a894-954d9b9a4861" providerId="AD" clId="Web-{C21B19F4-1767-3D7F-3C31-1104D770F748}" dt="2024-11-17T04:43:44.564" v="81"/>
          <ac:spMkLst>
            <pc:docMk/>
            <pc:sldMk cId="626791816" sldId="282"/>
            <ac:spMk id="5" creationId="{E73015A3-89BC-D67B-D8CC-6CCD39EC335D}"/>
          </ac:spMkLst>
        </pc:spChg>
        <pc:picChg chg="add del mod">
          <ac:chgData name="Nguyen Quang Dung 20232469" userId="S::dung.nq232469@sis.hust.edu.vn::37b49755-1762-4138-a894-954d9b9a4861" providerId="AD" clId="Web-{C21B19F4-1767-3D7F-3C31-1104D770F748}" dt="2024-11-17T11:51:22.676" v="492"/>
          <ac:picMkLst>
            <pc:docMk/>
            <pc:sldMk cId="626791816" sldId="282"/>
            <ac:picMk id="5" creationId="{EB15E5C5-0B33-3E6C-5F81-6108312374BB}"/>
          </ac:picMkLst>
        </pc:picChg>
      </pc:sldChg>
      <pc:sldChg chg="modSp">
        <pc:chgData name="Nguyen Quang Dung 20232469" userId="S::dung.nq232469@sis.hust.edu.vn::37b49755-1762-4138-a894-954d9b9a4861" providerId="AD" clId="Web-{C21B19F4-1767-3D7F-3C31-1104D770F748}" dt="2024-11-17T05:26:44.126" v="408" actId="20577"/>
        <pc:sldMkLst>
          <pc:docMk/>
          <pc:sldMk cId="2962439936" sldId="283"/>
        </pc:sldMkLst>
        <pc:spChg chg="mod">
          <ac:chgData name="Nguyen Quang Dung 20232469" userId="S::dung.nq232469@sis.hust.edu.vn::37b49755-1762-4138-a894-954d9b9a4861" providerId="AD" clId="Web-{C21B19F4-1767-3D7F-3C31-1104D770F748}" dt="2024-11-17T05:26:44.126" v="408" actId="20577"/>
          <ac:spMkLst>
            <pc:docMk/>
            <pc:sldMk cId="2962439936" sldId="283"/>
            <ac:spMk id="4" creationId="{694BD344-2A72-0FBA-E54C-7FCCFEB41F71}"/>
          </ac:spMkLst>
        </pc:spChg>
      </pc:sldChg>
      <pc:sldChg chg="addSp delSp modSp">
        <pc:chgData name="Nguyen Quang Dung 20232469" userId="S::dung.nq232469@sis.hust.edu.vn::37b49755-1762-4138-a894-954d9b9a4861" providerId="AD" clId="Web-{C21B19F4-1767-3D7F-3C31-1104D770F748}" dt="2024-11-17T05:29:43.053" v="429" actId="1076"/>
        <pc:sldMkLst>
          <pc:docMk/>
          <pc:sldMk cId="3573241962" sldId="288"/>
        </pc:sldMkLst>
        <pc:picChg chg="del">
          <ac:chgData name="Nguyen Quang Dung 20232469" userId="S::dung.nq232469@sis.hust.edu.vn::37b49755-1762-4138-a894-954d9b9a4861" providerId="AD" clId="Web-{C21B19F4-1767-3D7F-3C31-1104D770F748}" dt="2024-11-17T05:28:52.379" v="427"/>
          <ac:picMkLst>
            <pc:docMk/>
            <pc:sldMk cId="3573241962" sldId="288"/>
            <ac:picMk id="5" creationId="{C4D5BA7E-1863-9799-F4A5-E2BC5B437808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29:43.053" v="429" actId="1076"/>
          <ac:picMkLst>
            <pc:docMk/>
            <pc:sldMk cId="3573241962" sldId="288"/>
            <ac:picMk id="6" creationId="{789D8A7D-8706-D2ED-95D5-D42E6638C603}"/>
          </ac:picMkLst>
        </pc:picChg>
      </pc:sldChg>
      <pc:sldChg chg="addSp delSp modSp">
        <pc:chgData name="Nguyen Quang Dung 20232469" userId="S::dung.nq232469@sis.hust.edu.vn::37b49755-1762-4138-a894-954d9b9a4861" providerId="AD" clId="Web-{C21B19F4-1767-3D7F-3C31-1104D770F748}" dt="2024-11-17T05:31:17.258" v="457"/>
        <pc:sldMkLst>
          <pc:docMk/>
          <pc:sldMk cId="3406027775" sldId="291"/>
        </pc:sldMkLst>
        <pc:picChg chg="add del mod">
          <ac:chgData name="Nguyen Quang Dung 20232469" userId="S::dung.nq232469@sis.hust.edu.vn::37b49755-1762-4138-a894-954d9b9a4861" providerId="AD" clId="Web-{C21B19F4-1767-3D7F-3C31-1104D770F748}" dt="2024-11-17T05:31:17.258" v="457"/>
          <ac:picMkLst>
            <pc:docMk/>
            <pc:sldMk cId="3406027775" sldId="291"/>
            <ac:picMk id="5" creationId="{CDEBEEA8-4D04-25C5-637C-E0B6D5A8AF21}"/>
          </ac:picMkLst>
        </pc:picChg>
      </pc:sldChg>
      <pc:sldChg chg="addSp delSp modSp add replId modTransition addAnim delAnim modAnim">
        <pc:chgData name="Nguyen Quang Dung 20232469" userId="S::dung.nq232469@sis.hust.edu.vn::37b49755-1762-4138-a894-954d9b9a4861" providerId="AD" clId="Web-{C21B19F4-1767-3D7F-3C31-1104D770F748}" dt="2024-11-17T05:25:47.390" v="406" actId="1076"/>
        <pc:sldMkLst>
          <pc:docMk/>
          <pc:sldMk cId="2259976861" sldId="292"/>
        </pc:sldMkLst>
        <pc:spChg chg="mod">
          <ac:chgData name="Nguyen Quang Dung 20232469" userId="S::dung.nq232469@sis.hust.edu.vn::37b49755-1762-4138-a894-954d9b9a4861" providerId="AD" clId="Web-{C21B19F4-1767-3D7F-3C31-1104D770F748}" dt="2024-11-17T05:25:47.390" v="406" actId="1076"/>
          <ac:spMkLst>
            <pc:docMk/>
            <pc:sldMk cId="2259976861" sldId="292"/>
            <ac:spMk id="4" creationId="{694BD344-2A72-0FBA-E54C-7FCCFEB41F71}"/>
          </ac:spMkLst>
        </pc:spChg>
        <pc:spChg chg="add mod">
          <ac:chgData name="Nguyen Quang Dung 20232469" userId="S::dung.nq232469@sis.hust.edu.vn::37b49755-1762-4138-a894-954d9b9a4861" providerId="AD" clId="Web-{C21B19F4-1767-3D7F-3C31-1104D770F748}" dt="2024-11-17T04:58:17.323" v="258" actId="1076"/>
          <ac:spMkLst>
            <pc:docMk/>
            <pc:sldMk cId="2259976861" sldId="292"/>
            <ac:spMk id="8" creationId="{6B52C416-CD26-E0E3-B857-7386B3F63604}"/>
          </ac:spMkLst>
        </pc:spChg>
        <pc:spChg chg="add mod">
          <ac:chgData name="Nguyen Quang Dung 20232469" userId="S::dung.nq232469@sis.hust.edu.vn::37b49755-1762-4138-a894-954d9b9a4861" providerId="AD" clId="Web-{C21B19F4-1767-3D7F-3C31-1104D770F748}" dt="2024-11-17T05:03:53.068" v="291" actId="20577"/>
          <ac:spMkLst>
            <pc:docMk/>
            <pc:sldMk cId="2259976861" sldId="292"/>
            <ac:spMk id="9" creationId="{FA964D1A-97A3-C6B0-1E63-6F70FA599AA9}"/>
          </ac:spMkLst>
        </pc:spChg>
        <pc:picChg chg="add mod">
          <ac:chgData name="Nguyen Quang Dung 20232469" userId="S::dung.nq232469@sis.hust.edu.vn::37b49755-1762-4138-a894-954d9b9a4861" providerId="AD" clId="Web-{C21B19F4-1767-3D7F-3C31-1104D770F748}" dt="2024-11-17T04:58:03.119" v="254" actId="1076"/>
          <ac:picMkLst>
            <pc:docMk/>
            <pc:sldMk cId="2259976861" sldId="292"/>
            <ac:picMk id="5" creationId="{70D00A83-22AD-63E1-AF65-B1F01F7FB5A8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22:03.399" v="377" actId="1076"/>
          <ac:picMkLst>
            <pc:docMk/>
            <pc:sldMk cId="2259976861" sldId="292"/>
            <ac:picMk id="6" creationId="{4B376C61-F4B1-A827-2C2E-3A27AD1403CB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21:30.476" v="372" actId="1076"/>
          <ac:picMkLst>
            <pc:docMk/>
            <pc:sldMk cId="2259976861" sldId="292"/>
            <ac:picMk id="10" creationId="{6D09897A-FE88-5C8B-D850-E890F37F5DC1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16:13.452" v="345" actId="1076"/>
          <ac:picMkLst>
            <pc:docMk/>
            <pc:sldMk cId="2259976861" sldId="292"/>
            <ac:picMk id="11" creationId="{96EFD99A-8E0C-72DE-A153-336AABDFFD87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18:49.269" v="361" actId="1076"/>
          <ac:picMkLst>
            <pc:docMk/>
            <pc:sldMk cId="2259976861" sldId="292"/>
            <ac:picMk id="12" creationId="{6BA3298D-D04B-AA65-37B4-6223A29C10D4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16:28.452" v="350" actId="1076"/>
          <ac:picMkLst>
            <pc:docMk/>
            <pc:sldMk cId="2259976861" sldId="292"/>
            <ac:picMk id="13" creationId="{3B74BCD9-4C0A-6CC7-39E8-B1AE7C565A91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22:54.697" v="387" actId="1076"/>
          <ac:picMkLst>
            <pc:docMk/>
            <pc:sldMk cId="2259976861" sldId="292"/>
            <ac:picMk id="14" creationId="{786EF57B-56CE-967C-76DC-22E04690059D}"/>
          </ac:picMkLst>
        </pc:picChg>
        <pc:cxnChg chg="add del">
          <ac:chgData name="Nguyen Quang Dung 20232469" userId="S::dung.nq232469@sis.hust.edu.vn::37b49755-1762-4138-a894-954d9b9a4861" providerId="AD" clId="Web-{C21B19F4-1767-3D7F-3C31-1104D770F748}" dt="2024-11-17T04:57:34.806" v="248"/>
          <ac:cxnSpMkLst>
            <pc:docMk/>
            <pc:sldMk cId="2259976861" sldId="292"/>
            <ac:cxnSpMk id="7" creationId="{8F652A72-C1CF-3FA8-D6DB-220D30BBA575}"/>
          </ac:cxnSpMkLst>
        </pc:cxnChg>
      </pc:sldChg>
      <pc:sldChg chg="new del">
        <pc:chgData name="Nguyen Quang Dung 20232469" userId="S::dung.nq232469@sis.hust.edu.vn::37b49755-1762-4138-a894-954d9b9a4861" providerId="AD" clId="Web-{C21B19F4-1767-3D7F-3C31-1104D770F748}" dt="2024-11-17T05:01:49.049" v="260"/>
        <pc:sldMkLst>
          <pc:docMk/>
          <pc:sldMk cId="582990130" sldId="293"/>
        </pc:sldMkLst>
      </pc:sldChg>
      <pc:sldChg chg="addSp delSp modSp add replId">
        <pc:chgData name="Nguyen Quang Dung 20232469" userId="S::dung.nq232469@sis.hust.edu.vn::37b49755-1762-4138-a894-954d9b9a4861" providerId="AD" clId="Web-{C21B19F4-1767-3D7F-3C31-1104D770F748}" dt="2024-11-17T05:32:20.901" v="473" actId="20577"/>
        <pc:sldMkLst>
          <pc:docMk/>
          <pc:sldMk cId="2648905296" sldId="293"/>
        </pc:sldMkLst>
        <pc:spChg chg="mod">
          <ac:chgData name="Nguyen Quang Dung 20232469" userId="S::dung.nq232469@sis.hust.edu.vn::37b49755-1762-4138-a894-954d9b9a4861" providerId="AD" clId="Web-{C21B19F4-1767-3D7F-3C31-1104D770F748}" dt="2024-11-17T05:32:20.901" v="473" actId="20577"/>
          <ac:spMkLst>
            <pc:docMk/>
            <pc:sldMk cId="2648905296" sldId="293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C21B19F4-1767-3D7F-3C31-1104D770F748}" dt="2024-11-17T05:28:44.723" v="426" actId="1076"/>
          <ac:picMkLst>
            <pc:docMk/>
            <pc:sldMk cId="2648905296" sldId="293"/>
            <ac:picMk id="5" creationId="{409B4169-82FF-780F-38CA-19E712DBA867}"/>
          </ac:picMkLst>
        </pc:picChg>
        <pc:picChg chg="del">
          <ac:chgData name="Nguyen Quang Dung 20232469" userId="S::dung.nq232469@sis.hust.edu.vn::37b49755-1762-4138-a894-954d9b9a4861" providerId="AD" clId="Web-{C21B19F4-1767-3D7F-3C31-1104D770F748}" dt="2024-11-17T05:27:43.018" v="418"/>
          <ac:picMkLst>
            <pc:docMk/>
            <pc:sldMk cId="2648905296" sldId="293"/>
            <ac:picMk id="6" creationId="{DDF54B46-91D2-CA54-646F-15FEEA771951}"/>
          </ac:picMkLst>
        </pc:picChg>
      </pc:sldChg>
      <pc:sldChg chg="add del replId">
        <pc:chgData name="Nguyen Quang Dung 20232469" userId="S::dung.nq232469@sis.hust.edu.vn::37b49755-1762-4138-a894-954d9b9a4861" providerId="AD" clId="Web-{C21B19F4-1767-3D7F-3C31-1104D770F748}" dt="2024-11-17T04:45:52.223" v="172"/>
        <pc:sldMkLst>
          <pc:docMk/>
          <pc:sldMk cId="3222200578" sldId="293"/>
        </pc:sldMkLst>
      </pc:sldChg>
      <pc:sldChg chg="add del replId">
        <pc:chgData name="Nguyen Quang Dung 20232469" userId="S::dung.nq232469@sis.hust.edu.vn::37b49755-1762-4138-a894-954d9b9a4861" providerId="AD" clId="Web-{C21B19F4-1767-3D7F-3C31-1104D770F748}" dt="2024-11-17T04:46:09.380" v="174"/>
        <pc:sldMkLst>
          <pc:docMk/>
          <pc:sldMk cId="3940063078" sldId="293"/>
        </pc:sldMkLst>
      </pc:sldChg>
      <pc:sldChg chg="addSp delSp modSp add replId">
        <pc:chgData name="Nguyen Quang Dung 20232469" userId="S::dung.nq232469@sis.hust.edu.vn::37b49755-1762-4138-a894-954d9b9a4861" providerId="AD" clId="Web-{C21B19F4-1767-3D7F-3C31-1104D770F748}" dt="2024-11-17T05:31:48.556" v="462" actId="1076"/>
        <pc:sldMkLst>
          <pc:docMk/>
          <pc:sldMk cId="3114582801" sldId="294"/>
        </pc:sldMkLst>
        <pc:spChg chg="mod">
          <ac:chgData name="Nguyen Quang Dung 20232469" userId="S::dung.nq232469@sis.hust.edu.vn::37b49755-1762-4138-a894-954d9b9a4861" providerId="AD" clId="Web-{C21B19F4-1767-3D7F-3C31-1104D770F748}" dt="2024-11-17T05:31:12.211" v="454" actId="20577"/>
          <ac:spMkLst>
            <pc:docMk/>
            <pc:sldMk cId="3114582801" sldId="294"/>
            <ac:spMk id="4" creationId="{BC311219-8684-45FC-A126-E067924AC7F7}"/>
          </ac:spMkLst>
        </pc:spChg>
        <pc:picChg chg="add del mod">
          <ac:chgData name="Nguyen Quang Dung 20232469" userId="S::dung.nq232469@sis.hust.edu.vn::37b49755-1762-4138-a894-954d9b9a4861" providerId="AD" clId="Web-{C21B19F4-1767-3D7F-3C31-1104D770F748}" dt="2024-11-17T05:31:13.586" v="455"/>
          <ac:picMkLst>
            <pc:docMk/>
            <pc:sldMk cId="3114582801" sldId="294"/>
            <ac:picMk id="5" creationId="{B0EE5798-5D9D-F9EC-73DA-C90073089819}"/>
          </ac:picMkLst>
        </pc:picChg>
        <pc:picChg chg="del">
          <ac:chgData name="Nguyen Quang Dung 20232469" userId="S::dung.nq232469@sis.hust.edu.vn::37b49755-1762-4138-a894-954d9b9a4861" providerId="AD" clId="Web-{C21B19F4-1767-3D7F-3C31-1104D770F748}" dt="2024-11-17T05:30:36.226" v="434"/>
          <ac:picMkLst>
            <pc:docMk/>
            <pc:sldMk cId="3114582801" sldId="294"/>
            <ac:picMk id="6" creationId="{789D8A7D-8706-D2ED-95D5-D42E6638C603}"/>
          </ac:picMkLst>
        </pc:picChg>
        <pc:picChg chg="add mod">
          <ac:chgData name="Nguyen Quang Dung 20232469" userId="S::dung.nq232469@sis.hust.edu.vn::37b49755-1762-4138-a894-954d9b9a4861" providerId="AD" clId="Web-{C21B19F4-1767-3D7F-3C31-1104D770F748}" dt="2024-11-17T05:31:48.556" v="462" actId="1076"/>
          <ac:picMkLst>
            <pc:docMk/>
            <pc:sldMk cId="3114582801" sldId="294"/>
            <ac:picMk id="7" creationId="{E901BAAB-621B-E032-39C6-810038F9B52B}"/>
          </ac:picMkLst>
        </pc:picChg>
      </pc:sldChg>
    </pc:docChg>
  </pc:docChgLst>
  <pc:docChgLst>
    <pc:chgData name="Nguyen Quang Dung 20232469" userId="S::dung.nq232469@sis.hust.edu.vn::37b49755-1762-4138-a894-954d9b9a4861" providerId="AD" clId="Web-{A3AE28C7-D1CC-DEB5-1BAE-CDA1FF30B7DA}"/>
    <pc:docChg chg="delSld modSld">
      <pc:chgData name="Nguyen Quang Dung 20232469" userId="S::dung.nq232469@sis.hust.edu.vn::37b49755-1762-4138-a894-954d9b9a4861" providerId="AD" clId="Web-{A3AE28C7-D1CC-DEB5-1BAE-CDA1FF30B7DA}" dt="2024-10-08T02:31:26.633" v="47" actId="20577"/>
      <pc:docMkLst>
        <pc:docMk/>
      </pc:docMkLst>
      <pc:sldChg chg="del">
        <pc:chgData name="Nguyen Quang Dung 20232469" userId="S::dung.nq232469@sis.hust.edu.vn::37b49755-1762-4138-a894-954d9b9a4861" providerId="AD" clId="Web-{A3AE28C7-D1CC-DEB5-1BAE-CDA1FF30B7DA}" dt="2024-10-08T02:14:06.117" v="0"/>
        <pc:sldMkLst>
          <pc:docMk/>
          <pc:sldMk cId="292364014" sldId="265"/>
        </pc:sldMkLst>
      </pc:sldChg>
      <pc:sldChg chg="modSp">
        <pc:chgData name="Nguyen Quang Dung 20232469" userId="S::dung.nq232469@sis.hust.edu.vn::37b49755-1762-4138-a894-954d9b9a4861" providerId="AD" clId="Web-{A3AE28C7-D1CC-DEB5-1BAE-CDA1FF30B7DA}" dt="2024-10-08T02:29:38.641" v="15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A3AE28C7-D1CC-DEB5-1BAE-CDA1FF30B7DA}" dt="2024-10-08T02:29:38.641" v="15" actId="20577"/>
          <ac:spMkLst>
            <pc:docMk/>
            <pc:sldMk cId="528007266" sldId="278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A3AE28C7-D1CC-DEB5-1BAE-CDA1FF30B7DA}" dt="2024-10-08T02:31:26.633" v="47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A3AE28C7-D1CC-DEB5-1BAE-CDA1FF30B7DA}" dt="2024-10-08T02:31:26.633" v="47" actId="20577"/>
          <ac:spMkLst>
            <pc:docMk/>
            <pc:sldMk cId="616074998" sldId="281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2FC15EFF-0962-EBFA-AEA2-71E28C0204AC}"/>
    <pc:docChg chg="modSld">
      <pc:chgData name="Nguyen Quang Dung 20232469" userId="S::dung.nq232469@sis.hust.edu.vn::37b49755-1762-4138-a894-954d9b9a4861" providerId="AD" clId="Web-{2FC15EFF-0962-EBFA-AEA2-71E28C0204AC}" dt="2024-12-04T08:49:03.113" v="29" actId="20577"/>
      <pc:docMkLst>
        <pc:docMk/>
      </pc:docMkLst>
      <pc:sldChg chg="modSp">
        <pc:chgData name="Nguyen Quang Dung 20232469" userId="S::dung.nq232469@sis.hust.edu.vn::37b49755-1762-4138-a894-954d9b9a4861" providerId="AD" clId="Web-{2FC15EFF-0962-EBFA-AEA2-71E28C0204AC}" dt="2024-12-04T08:49:03.113" v="29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2FC15EFF-0962-EBFA-AEA2-71E28C0204AC}" dt="2024-12-04T08:49:03.113" v="29" actId="20577"/>
          <ac:spMkLst>
            <pc:docMk/>
            <pc:sldMk cId="626791816" sldId="282"/>
            <ac:spMk id="4" creationId="{694BD344-2A72-0FBA-E54C-7FCCFEB41F71}"/>
          </ac:spMkLst>
        </pc:spChg>
      </pc:sldChg>
      <pc:sldChg chg="modSp">
        <pc:chgData name="Nguyen Quang Dung 20232469" userId="S::dung.nq232469@sis.hust.edu.vn::37b49755-1762-4138-a894-954d9b9a4861" providerId="AD" clId="Web-{2FC15EFF-0962-EBFA-AEA2-71E28C0204AC}" dt="2024-12-04T08:47:54.298" v="16" actId="20577"/>
        <pc:sldMkLst>
          <pc:docMk/>
          <pc:sldMk cId="3204415408" sldId="302"/>
        </pc:sldMkLst>
        <pc:spChg chg="mod">
          <ac:chgData name="Nguyen Quang Dung 20232469" userId="S::dung.nq232469@sis.hust.edu.vn::37b49755-1762-4138-a894-954d9b9a4861" providerId="AD" clId="Web-{2FC15EFF-0962-EBFA-AEA2-71E28C0204AC}" dt="2024-12-04T08:47:28.985" v="0" actId="20577"/>
          <ac:spMkLst>
            <pc:docMk/>
            <pc:sldMk cId="3204415408" sldId="302"/>
            <ac:spMk id="4" creationId="{694BD344-2A72-0FBA-E54C-7FCCFEB41F71}"/>
          </ac:spMkLst>
        </pc:spChg>
        <pc:spChg chg="mod">
          <ac:chgData name="Nguyen Quang Dung 20232469" userId="S::dung.nq232469@sis.hust.edu.vn::37b49755-1762-4138-a894-954d9b9a4861" providerId="AD" clId="Web-{2FC15EFF-0962-EBFA-AEA2-71E28C0204AC}" dt="2024-12-04T08:47:54.298" v="16" actId="20577"/>
          <ac:spMkLst>
            <pc:docMk/>
            <pc:sldMk cId="3204415408" sldId="302"/>
            <ac:spMk id="5" creationId="{8DBDB6ED-0106-6E63-61E0-A9669F3347AD}"/>
          </ac:spMkLst>
        </pc:spChg>
      </pc:sldChg>
    </pc:docChg>
  </pc:docChgLst>
  <pc:docChgLst>
    <pc:chgData name="Nguyen Quang Dung 20232469" userId="S::dung.nq232469@sis.hust.edu.vn::37b49755-1762-4138-a894-954d9b9a4861" providerId="AD" clId="Web-{21417C4D-C283-8F2D-95BE-B06BFB8809FB}"/>
    <pc:docChg chg="modSld">
      <pc:chgData name="Nguyen Quang Dung 20232469" userId="S::dung.nq232469@sis.hust.edu.vn::37b49755-1762-4138-a894-954d9b9a4861" providerId="AD" clId="Web-{21417C4D-C283-8F2D-95BE-B06BFB8809FB}" dt="2024-10-31T13:58:10.169" v="8" actId="20577"/>
      <pc:docMkLst>
        <pc:docMk/>
      </pc:docMkLst>
      <pc:sldChg chg="modSp">
        <pc:chgData name="Nguyen Quang Dung 20232469" userId="S::dung.nq232469@sis.hust.edu.vn::37b49755-1762-4138-a894-954d9b9a4861" providerId="AD" clId="Web-{21417C4D-C283-8F2D-95BE-B06BFB8809FB}" dt="2024-10-31T13:58:10.169" v="8" actId="20577"/>
        <pc:sldMkLst>
          <pc:docMk/>
          <pc:sldMk cId="616074998" sldId="281"/>
        </pc:sldMkLst>
        <pc:spChg chg="mod">
          <ac:chgData name="Nguyen Quang Dung 20232469" userId="S::dung.nq232469@sis.hust.edu.vn::37b49755-1762-4138-a894-954d9b9a4861" providerId="AD" clId="Web-{21417C4D-C283-8F2D-95BE-B06BFB8809FB}" dt="2024-10-31T13:58:10.169" v="8" actId="20577"/>
          <ac:spMkLst>
            <pc:docMk/>
            <pc:sldMk cId="616074998" sldId="281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500C6A92-E975-94E8-CFD2-3B3AA2006E34}"/>
    <pc:docChg chg="addSld modSld sldOrd">
      <pc:chgData name="Nguyen Quang Dung 20232469" userId="S::dung.nq232469@sis.hust.edu.vn::37b49755-1762-4138-a894-954d9b9a4861" providerId="AD" clId="Web-{500C6A92-E975-94E8-CFD2-3B3AA2006E34}" dt="2024-11-17T12:32:31.850" v="128" actId="14100"/>
      <pc:docMkLst>
        <pc:docMk/>
      </pc:docMkLst>
      <pc:sldChg chg="modSp">
        <pc:chgData name="Nguyen Quang Dung 20232469" userId="S::dung.nq232469@sis.hust.edu.vn::37b49755-1762-4138-a894-954d9b9a4861" providerId="AD" clId="Web-{500C6A92-E975-94E8-CFD2-3B3AA2006E34}" dt="2024-11-17T12:20:24.391" v="102" actId="20577"/>
        <pc:sldMkLst>
          <pc:docMk/>
          <pc:sldMk cId="626791816" sldId="282"/>
        </pc:sldMkLst>
        <pc:spChg chg="mod">
          <ac:chgData name="Nguyen Quang Dung 20232469" userId="S::dung.nq232469@sis.hust.edu.vn::37b49755-1762-4138-a894-954d9b9a4861" providerId="AD" clId="Web-{500C6A92-E975-94E8-CFD2-3B3AA2006E34}" dt="2024-11-17T12:20:24.391" v="102" actId="20577"/>
          <ac:spMkLst>
            <pc:docMk/>
            <pc:sldMk cId="626791816" sldId="282"/>
            <ac:spMk id="4" creationId="{694BD344-2A72-0FBA-E54C-7FCCFEB41F71}"/>
          </ac:spMkLst>
        </pc:spChg>
      </pc:sldChg>
      <pc:sldChg chg="addSp delSp modSp add ord replId">
        <pc:chgData name="Nguyen Quang Dung 20232469" userId="S::dung.nq232469@sis.hust.edu.vn::37b49755-1762-4138-a894-954d9b9a4861" providerId="AD" clId="Web-{500C6A92-E975-94E8-CFD2-3B3AA2006E34}" dt="2024-11-17T12:32:31.850" v="128" actId="14100"/>
        <pc:sldMkLst>
          <pc:docMk/>
          <pc:sldMk cId="3945356523" sldId="295"/>
        </pc:sldMkLst>
        <pc:spChg chg="mod">
          <ac:chgData name="Nguyen Quang Dung 20232469" userId="S::dung.nq232469@sis.hust.edu.vn::37b49755-1762-4138-a894-954d9b9a4861" providerId="AD" clId="Web-{500C6A92-E975-94E8-CFD2-3B3AA2006E34}" dt="2024-11-17T12:31:57.661" v="117" actId="20577"/>
          <ac:spMkLst>
            <pc:docMk/>
            <pc:sldMk cId="3945356523" sldId="295"/>
            <ac:spMk id="3" creationId="{F39C6F49-1887-4BE4-A583-FB79B8A22935}"/>
          </ac:spMkLst>
        </pc:spChg>
        <pc:spChg chg="mod">
          <ac:chgData name="Nguyen Quang Dung 20232469" userId="S::dung.nq232469@sis.hust.edu.vn::37b49755-1762-4138-a894-954d9b9a4861" providerId="AD" clId="Web-{500C6A92-E975-94E8-CFD2-3B3AA2006E34}" dt="2024-11-17T12:32:31.850" v="128" actId="14100"/>
          <ac:spMkLst>
            <pc:docMk/>
            <pc:sldMk cId="3945356523" sldId="295"/>
            <ac:spMk id="4" creationId="{BC311219-8684-45FC-A126-E067924AC7F7}"/>
          </ac:spMkLst>
        </pc:spChg>
        <pc:picChg chg="del">
          <ac:chgData name="Nguyen Quang Dung 20232469" userId="S::dung.nq232469@sis.hust.edu.vn::37b49755-1762-4138-a894-954d9b9a4861" providerId="AD" clId="Web-{500C6A92-E975-94E8-CFD2-3B3AA2006E34}" dt="2024-11-17T12:31:58.239" v="118"/>
          <ac:picMkLst>
            <pc:docMk/>
            <pc:sldMk cId="3945356523" sldId="295"/>
            <ac:picMk id="5" creationId="{409B4169-82FF-780F-38CA-19E712DBA867}"/>
          </ac:picMkLst>
        </pc:picChg>
        <pc:picChg chg="add mod">
          <ac:chgData name="Nguyen Quang Dung 20232469" userId="S::dung.nq232469@sis.hust.edu.vn::37b49755-1762-4138-a894-954d9b9a4861" providerId="AD" clId="Web-{500C6A92-E975-94E8-CFD2-3B3AA2006E34}" dt="2024-11-17T12:32:28.896" v="127" actId="1076"/>
          <ac:picMkLst>
            <pc:docMk/>
            <pc:sldMk cId="3945356523" sldId="295"/>
            <ac:picMk id="6" creationId="{651C9D14-3687-6015-1EE0-115FE7900FBC}"/>
          </ac:picMkLst>
        </pc:picChg>
      </pc:sldChg>
    </pc:docChg>
  </pc:docChgLst>
  <pc:docChgLst>
    <pc:chgData name="Nguyen Quang Dung 20232469" userId="37b49755-1762-4138-a894-954d9b9a4861" providerId="ADAL" clId="{9A13156B-88C2-C145-B465-B31222B5D1EB}"/>
    <pc:docChg chg="custSel modSld">
      <pc:chgData name="Nguyen Quang Dung 20232469" userId="37b49755-1762-4138-a894-954d9b9a4861" providerId="ADAL" clId="{9A13156B-88C2-C145-B465-B31222B5D1EB}" dt="2024-10-06T10:13:07.059" v="604" actId="20577"/>
      <pc:docMkLst>
        <pc:docMk/>
      </pc:docMkLst>
      <pc:sldChg chg="modSp mod">
        <pc:chgData name="Nguyen Quang Dung 20232469" userId="37b49755-1762-4138-a894-954d9b9a4861" providerId="ADAL" clId="{9A13156B-88C2-C145-B465-B31222B5D1EB}" dt="2024-10-06T10:13:07.059" v="604" actId="20577"/>
        <pc:sldMkLst>
          <pc:docMk/>
          <pc:sldMk cId="2347330976" sldId="280"/>
        </pc:sldMkLst>
        <pc:spChg chg="mod">
          <ac:chgData name="Nguyen Quang Dung 20232469" userId="37b49755-1762-4138-a894-954d9b9a4861" providerId="ADAL" clId="{9A13156B-88C2-C145-B465-B31222B5D1EB}" dt="2024-10-06T10:13:07.059" v="604" actId="20577"/>
          <ac:spMkLst>
            <pc:docMk/>
            <pc:sldMk cId="2347330976" sldId="280"/>
            <ac:spMk id="4" creationId="{694BD344-2A72-0FBA-E54C-7FCCFEB41F71}"/>
          </ac:spMkLst>
        </pc:spChg>
      </pc:sldChg>
      <pc:sldChg chg="modSp mod">
        <pc:chgData name="Nguyen Quang Dung 20232469" userId="37b49755-1762-4138-a894-954d9b9a4861" providerId="ADAL" clId="{9A13156B-88C2-C145-B465-B31222B5D1EB}" dt="2024-10-06T10:09:31.980" v="560" actId="20577"/>
        <pc:sldMkLst>
          <pc:docMk/>
          <pc:sldMk cId="616074998" sldId="281"/>
        </pc:sldMkLst>
        <pc:spChg chg="mod">
          <ac:chgData name="Nguyen Quang Dung 20232469" userId="37b49755-1762-4138-a894-954d9b9a4861" providerId="ADAL" clId="{9A13156B-88C2-C145-B465-B31222B5D1EB}" dt="2024-10-06T10:09:31.980" v="560" actId="20577"/>
          <ac:spMkLst>
            <pc:docMk/>
            <pc:sldMk cId="616074998" sldId="281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548C888C-80EF-8ACB-6787-7A912A449846}"/>
    <pc:docChg chg="modSld">
      <pc:chgData name="Nguyen Quang Dung 20232469" userId="S::dung.nq232469@sis.hust.edu.vn::37b49755-1762-4138-a894-954d9b9a4861" providerId="AD" clId="Web-{548C888C-80EF-8ACB-6787-7A912A449846}" dt="2024-10-08T03:14:41.468" v="4" actId="20577"/>
      <pc:docMkLst>
        <pc:docMk/>
      </pc:docMkLst>
      <pc:sldChg chg="modSp">
        <pc:chgData name="Nguyen Quang Dung 20232469" userId="S::dung.nq232469@sis.hust.edu.vn::37b49755-1762-4138-a894-954d9b9a4861" providerId="AD" clId="Web-{548C888C-80EF-8ACB-6787-7A912A449846}" dt="2024-10-08T03:14:41.468" v="4" actId="20577"/>
        <pc:sldMkLst>
          <pc:docMk/>
          <pc:sldMk cId="528007266" sldId="278"/>
        </pc:sldMkLst>
        <pc:spChg chg="mod">
          <ac:chgData name="Nguyen Quang Dung 20232469" userId="S::dung.nq232469@sis.hust.edu.vn::37b49755-1762-4138-a894-954d9b9a4861" providerId="AD" clId="Web-{548C888C-80EF-8ACB-6787-7A912A449846}" dt="2024-10-08T03:14:41.468" v="4" actId="20577"/>
          <ac:spMkLst>
            <pc:docMk/>
            <pc:sldMk cId="528007266" sldId="278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BCD9F8EF-2783-408A-261F-A0DBFF3A1CE7}"/>
    <pc:docChg chg="modSld">
      <pc:chgData name="Nguyen Quang Dung 20232469" userId="S::dung.nq232469@sis.hust.edu.vn::37b49755-1762-4138-a894-954d9b9a4861" providerId="AD" clId="Web-{BCD9F8EF-2783-408A-261F-A0DBFF3A1CE7}" dt="2024-10-30T16:41:50.970" v="5" actId="20577"/>
      <pc:docMkLst>
        <pc:docMk/>
      </pc:docMkLst>
      <pc:sldChg chg="modSp">
        <pc:chgData name="Nguyen Quang Dung 20232469" userId="S::dung.nq232469@sis.hust.edu.vn::37b49755-1762-4138-a894-954d9b9a4861" providerId="AD" clId="Web-{BCD9F8EF-2783-408A-261F-A0DBFF3A1CE7}" dt="2024-10-30T16:41:50.970" v="5" actId="20577"/>
        <pc:sldMkLst>
          <pc:docMk/>
          <pc:sldMk cId="2347330976" sldId="280"/>
        </pc:sldMkLst>
        <pc:spChg chg="mod">
          <ac:chgData name="Nguyen Quang Dung 20232469" userId="S::dung.nq232469@sis.hust.edu.vn::37b49755-1762-4138-a894-954d9b9a4861" providerId="AD" clId="Web-{BCD9F8EF-2783-408A-261F-A0DBFF3A1CE7}" dt="2024-10-30T16:41:50.970" v="5" actId="20577"/>
          <ac:spMkLst>
            <pc:docMk/>
            <pc:sldMk cId="2347330976" sldId="280"/>
            <ac:spMk id="4" creationId="{694BD344-2A72-0FBA-E54C-7FCCFEB41F71}"/>
          </ac:spMkLst>
        </pc:spChg>
      </pc:sldChg>
    </pc:docChg>
  </pc:docChgLst>
  <pc:docChgLst>
    <pc:chgData name="Nguyen Quang Dung 20232469" userId="S::dung.nq232469@sis.hust.edu.vn::37b49755-1762-4138-a894-954d9b9a4861" providerId="AD" clId="Web-{734F7935-9787-9491-015C-CF3948285338}"/>
    <pc:docChg chg="addSld modSld sldOrd">
      <pc:chgData name="Nguyen Quang Dung 20232469" userId="S::dung.nq232469@sis.hust.edu.vn::37b49755-1762-4138-a894-954d9b9a4861" providerId="AD" clId="Web-{734F7935-9787-9491-015C-CF3948285338}" dt="2024-10-18T02:32:16.212" v="167" actId="1076"/>
      <pc:docMkLst>
        <pc:docMk/>
      </pc:docMkLst>
      <pc:sldChg chg="addSp modSp">
        <pc:chgData name="Nguyen Quang Dung 20232469" userId="S::dung.nq232469@sis.hust.edu.vn::37b49755-1762-4138-a894-954d9b9a4861" providerId="AD" clId="Web-{734F7935-9787-9491-015C-CF3948285338}" dt="2024-10-18T02:06:41.492" v="40" actId="20577"/>
        <pc:sldMkLst>
          <pc:docMk/>
          <pc:sldMk cId="2751358436" sldId="266"/>
        </pc:sldMkLst>
        <pc:spChg chg="mod">
          <ac:chgData name="Nguyen Quang Dung 20232469" userId="S::dung.nq232469@sis.hust.edu.vn::37b49755-1762-4138-a894-954d9b9a4861" providerId="AD" clId="Web-{734F7935-9787-9491-015C-CF3948285338}" dt="2024-10-18T02:06:41.492" v="40" actId="20577"/>
          <ac:spMkLst>
            <pc:docMk/>
            <pc:sldMk cId="2751358436" sldId="266"/>
            <ac:spMk id="3" creationId="{F39C6F49-1887-4BE4-A583-FB79B8A22935}"/>
          </ac:spMkLst>
        </pc:spChg>
        <pc:spChg chg="mod">
          <ac:chgData name="Nguyen Quang Dung 20232469" userId="S::dung.nq232469@sis.hust.edu.vn::37b49755-1762-4138-a894-954d9b9a4861" providerId="AD" clId="Web-{734F7935-9787-9491-015C-CF3948285338}" dt="2024-10-18T02:06:26.867" v="38" actId="20577"/>
          <ac:spMkLst>
            <pc:docMk/>
            <pc:sldMk cId="2751358436" sldId="266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06:00.991" v="30" actId="1076"/>
          <ac:picMkLst>
            <pc:docMk/>
            <pc:sldMk cId="2751358436" sldId="266"/>
            <ac:picMk id="5" creationId="{8C8DF392-072E-BDAE-5BF6-7773E3A4DF7A}"/>
          </ac:picMkLst>
        </pc:picChg>
      </pc:sldChg>
      <pc:sldChg chg="ord">
        <pc:chgData name="Nguyen Quang Dung 20232469" userId="S::dung.nq232469@sis.hust.edu.vn::37b49755-1762-4138-a894-954d9b9a4861" providerId="AD" clId="Web-{734F7935-9787-9491-015C-CF3948285338}" dt="2024-10-18T02:06:57.759" v="42"/>
        <pc:sldMkLst>
          <pc:docMk/>
          <pc:sldMk cId="1341840600" sldId="270"/>
        </pc:sldMkLst>
      </pc:sldChg>
      <pc:sldChg chg="addSp delSp modSp ord">
        <pc:chgData name="Nguyen Quang Dung 20232469" userId="S::dung.nq232469@sis.hust.edu.vn::37b49755-1762-4138-a894-954d9b9a4861" providerId="AD" clId="Web-{734F7935-9787-9491-015C-CF3948285338}" dt="2024-10-18T02:23:09.174" v="128"/>
        <pc:sldMkLst>
          <pc:docMk/>
          <pc:sldMk cId="3651498809" sldId="271"/>
        </pc:sldMkLst>
        <pc:spChg chg="add mod">
          <ac:chgData name="Nguyen Quang Dung 20232469" userId="S::dung.nq232469@sis.hust.edu.vn::37b49755-1762-4138-a894-954d9b9a4861" providerId="AD" clId="Web-{734F7935-9787-9491-015C-CF3948285338}" dt="2024-10-18T02:23:09.174" v="128"/>
          <ac:spMkLst>
            <pc:docMk/>
            <pc:sldMk cId="3651498809" sldId="271"/>
            <ac:spMk id="14" creationId="{EE1C0385-DD71-BAAF-BB42-F06EA3BED439}"/>
          </ac:spMkLst>
        </pc:spChg>
      </pc:sldChg>
      <pc:sldChg chg="addSp delSp modSp">
        <pc:chgData name="Nguyen Quang Dung 20232469" userId="S::dung.nq232469@sis.hust.edu.vn::37b49755-1762-4138-a894-954d9b9a4861" providerId="AD" clId="Web-{734F7935-9787-9491-015C-CF3948285338}" dt="2024-10-18T02:18:51.647" v="83"/>
        <pc:sldMkLst>
          <pc:docMk/>
          <pc:sldMk cId="2581069546" sldId="273"/>
        </pc:sldMkLst>
        <pc:spChg chg="add mod">
          <ac:chgData name="Nguyen Quang Dung 20232469" userId="S::dung.nq232469@sis.hust.edu.vn::37b49755-1762-4138-a894-954d9b9a4861" providerId="AD" clId="Web-{734F7935-9787-9491-015C-CF3948285338}" dt="2024-10-18T02:18:51.647" v="83"/>
          <ac:spMkLst>
            <pc:docMk/>
            <pc:sldMk cId="2581069546" sldId="273"/>
            <ac:spMk id="8" creationId="{F27878B6-61AE-493F-7931-9C9927505934}"/>
          </ac:spMkLst>
        </pc:spChg>
      </pc:sldChg>
      <pc:sldChg chg="addSp delSp modSp">
        <pc:chgData name="Nguyen Quang Dung 20232469" userId="S::dung.nq232469@sis.hust.edu.vn::37b49755-1762-4138-a894-954d9b9a4861" providerId="AD" clId="Web-{734F7935-9787-9491-015C-CF3948285338}" dt="2024-10-18T01:57:32.970" v="9"/>
        <pc:sldMkLst>
          <pc:docMk/>
          <pc:sldMk cId="616074998" sldId="281"/>
        </pc:sldMkLst>
      </pc:sldChg>
      <pc:sldChg chg="modSp">
        <pc:chgData name="Nguyen Quang Dung 20232469" userId="S::dung.nq232469@sis.hust.edu.vn::37b49755-1762-4138-a894-954d9b9a4861" providerId="AD" clId="Web-{734F7935-9787-9491-015C-CF3948285338}" dt="2024-10-18T02:04:24.362" v="26" actId="20577"/>
        <pc:sldMkLst>
          <pc:docMk/>
          <pc:sldMk cId="2962439936" sldId="283"/>
        </pc:sldMkLst>
        <pc:spChg chg="mod">
          <ac:chgData name="Nguyen Quang Dung 20232469" userId="S::dung.nq232469@sis.hust.edu.vn::37b49755-1762-4138-a894-954d9b9a4861" providerId="AD" clId="Web-{734F7935-9787-9491-015C-CF3948285338}" dt="2024-10-18T02:04:24.362" v="26" actId="20577"/>
          <ac:spMkLst>
            <pc:docMk/>
            <pc:sldMk cId="2962439936" sldId="283"/>
            <ac:spMk id="3" creationId="{9EF27CAA-32BA-4E6B-B8C0-1A481E08E81D}"/>
          </ac:spMkLst>
        </pc:spChg>
      </pc:sldChg>
      <pc:sldChg chg="modSp">
        <pc:chgData name="Nguyen Quang Dung 20232469" userId="S::dung.nq232469@sis.hust.edu.vn::37b49755-1762-4138-a894-954d9b9a4861" providerId="AD" clId="Web-{734F7935-9787-9491-015C-CF3948285338}" dt="2024-10-18T02:04:06.330" v="14" actId="20577"/>
        <pc:sldMkLst>
          <pc:docMk/>
          <pc:sldMk cId="1506454830" sldId="284"/>
        </pc:sldMkLst>
        <pc:spChg chg="mod">
          <ac:chgData name="Nguyen Quang Dung 20232469" userId="S::dung.nq232469@sis.hust.edu.vn::37b49755-1762-4138-a894-954d9b9a4861" providerId="AD" clId="Web-{734F7935-9787-9491-015C-CF3948285338}" dt="2024-10-18T02:04:06.330" v="14" actId="20577"/>
          <ac:spMkLst>
            <pc:docMk/>
            <pc:sldMk cId="1506454830" sldId="284"/>
            <ac:spMk id="3" creationId="{9EF27CAA-32BA-4E6B-B8C0-1A481E08E81D}"/>
          </ac:spMkLst>
        </pc:spChg>
      </pc:sldChg>
      <pc:sldChg chg="addSp modSp add replId">
        <pc:chgData name="Nguyen Quang Dung 20232469" userId="S::dung.nq232469@sis.hust.edu.vn::37b49755-1762-4138-a894-954d9b9a4861" providerId="AD" clId="Web-{734F7935-9787-9491-015C-CF3948285338}" dt="2024-10-18T02:32:16.212" v="167" actId="1076"/>
        <pc:sldMkLst>
          <pc:docMk/>
          <pc:sldMk cId="3651787330" sldId="285"/>
        </pc:sldMkLst>
        <pc:spChg chg="mod">
          <ac:chgData name="Nguyen Quang Dung 20232469" userId="S::dung.nq232469@sis.hust.edu.vn::37b49755-1762-4138-a894-954d9b9a4861" providerId="AD" clId="Web-{734F7935-9787-9491-015C-CF3948285338}" dt="2024-10-18T02:31:05.271" v="162" actId="20577"/>
          <ac:spMkLst>
            <pc:docMk/>
            <pc:sldMk cId="3651787330" sldId="285"/>
            <ac:spMk id="3" creationId="{9EF27CAA-32BA-4E6B-B8C0-1A481E08E81D}"/>
          </ac:spMkLst>
        </pc:spChg>
        <pc:spChg chg="mod">
          <ac:chgData name="Nguyen Quang Dung 20232469" userId="S::dung.nq232469@sis.hust.edu.vn::37b49755-1762-4138-a894-954d9b9a4861" providerId="AD" clId="Web-{734F7935-9787-9491-015C-CF3948285338}" dt="2024-10-18T02:31:12.147" v="163" actId="20577"/>
          <ac:spMkLst>
            <pc:docMk/>
            <pc:sldMk cId="3651787330" sldId="285"/>
            <ac:spMk id="4" creationId="{694BD344-2A72-0FBA-E54C-7FCCFEB41F71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32:16.212" v="167" actId="1076"/>
          <ac:picMkLst>
            <pc:docMk/>
            <pc:sldMk cId="3651787330" sldId="285"/>
            <ac:picMk id="5" creationId="{94EB89E0-A0C9-394B-A7DB-D235EB5ECAF7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08:29.294" v="66" actId="1076"/>
        <pc:sldMkLst>
          <pc:docMk/>
          <pc:sldMk cId="2412736429" sldId="286"/>
        </pc:sldMkLst>
        <pc:spChg chg="mod">
          <ac:chgData name="Nguyen Quang Dung 20232469" userId="S::dung.nq232469@sis.hust.edu.vn::37b49755-1762-4138-a894-954d9b9a4861" providerId="AD" clId="Web-{734F7935-9787-9491-015C-CF3948285338}" dt="2024-10-18T02:07:49.730" v="64" actId="20577"/>
          <ac:spMkLst>
            <pc:docMk/>
            <pc:sldMk cId="2412736429" sldId="286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08:29.294" v="66" actId="1076"/>
          <ac:picMkLst>
            <pc:docMk/>
            <pc:sldMk cId="2412736429" sldId="286"/>
            <ac:picMk id="6" creationId="{2C9D6657-118C-6F28-CE84-AA0A4D859257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26:46.323" v="158" actId="20577"/>
        <pc:sldMkLst>
          <pc:docMk/>
          <pc:sldMk cId="3504397148" sldId="287"/>
        </pc:sldMkLst>
        <pc:spChg chg="mod">
          <ac:chgData name="Nguyen Quang Dung 20232469" userId="S::dung.nq232469@sis.hust.edu.vn::37b49755-1762-4138-a894-954d9b9a4861" providerId="AD" clId="Web-{734F7935-9787-9491-015C-CF3948285338}" dt="2024-10-18T02:26:46.323" v="158" actId="20577"/>
          <ac:spMkLst>
            <pc:docMk/>
            <pc:sldMk cId="3504397148" sldId="287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25:52.290" v="150" actId="1076"/>
          <ac:picMkLst>
            <pc:docMk/>
            <pc:sldMk cId="3504397148" sldId="287"/>
            <ac:picMk id="5" creationId="{D9F69EC1-9009-AC99-67C7-CED087E37E3E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22:51.532" v="121" actId="20577"/>
        <pc:sldMkLst>
          <pc:docMk/>
          <pc:sldMk cId="3573241962" sldId="288"/>
        </pc:sldMkLst>
        <pc:spChg chg="mod">
          <ac:chgData name="Nguyen Quang Dung 20232469" userId="S::dung.nq232469@sis.hust.edu.vn::37b49755-1762-4138-a894-954d9b9a4861" providerId="AD" clId="Web-{734F7935-9787-9491-015C-CF3948285338}" dt="2024-10-18T02:22:51.532" v="121" actId="20577"/>
          <ac:spMkLst>
            <pc:docMk/>
            <pc:sldMk cId="3573241962" sldId="288"/>
            <ac:spMk id="4" creationId="{BC311219-8684-45FC-A126-E067924AC7F7}"/>
          </ac:spMkLst>
        </pc:sp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19:56.447" v="102" actId="20577"/>
        <pc:sldMkLst>
          <pc:docMk/>
          <pc:sldMk cId="2749928355" sldId="289"/>
        </pc:sldMkLst>
        <pc:spChg chg="mod">
          <ac:chgData name="Nguyen Quang Dung 20232469" userId="S::dung.nq232469@sis.hust.edu.vn::37b49755-1762-4138-a894-954d9b9a4861" providerId="AD" clId="Web-{734F7935-9787-9491-015C-CF3948285338}" dt="2024-10-18T02:19:56.447" v="102" actId="20577"/>
          <ac:spMkLst>
            <pc:docMk/>
            <pc:sldMk cId="2749928355" sldId="289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19:07.023" v="90" actId="14100"/>
          <ac:picMkLst>
            <pc:docMk/>
            <pc:sldMk cId="2749928355" sldId="289"/>
            <ac:picMk id="5" creationId="{57416CD0-A812-3106-6BB5-69CBD2260173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22:13.015" v="117" actId="20577"/>
        <pc:sldMkLst>
          <pc:docMk/>
          <pc:sldMk cId="939368062" sldId="290"/>
        </pc:sldMkLst>
        <pc:spChg chg="mod">
          <ac:chgData name="Nguyen Quang Dung 20232469" userId="S::dung.nq232469@sis.hust.edu.vn::37b49755-1762-4138-a894-954d9b9a4861" providerId="AD" clId="Web-{734F7935-9787-9491-015C-CF3948285338}" dt="2024-10-18T02:22:13.015" v="117" actId="20577"/>
          <ac:spMkLst>
            <pc:docMk/>
            <pc:sldMk cId="939368062" sldId="290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21:58.311" v="112" actId="1076"/>
          <ac:picMkLst>
            <pc:docMk/>
            <pc:sldMk cId="939368062" sldId="290"/>
            <ac:picMk id="6" creationId="{C2C42688-F6AC-7205-6C53-BF152B14BF9B}"/>
          </ac:picMkLst>
        </pc:picChg>
      </pc:sldChg>
      <pc:sldChg chg="addSp delSp modSp add replId">
        <pc:chgData name="Nguyen Quang Dung 20232469" userId="S::dung.nq232469@sis.hust.edu.vn::37b49755-1762-4138-a894-954d9b9a4861" providerId="AD" clId="Web-{734F7935-9787-9491-015C-CF3948285338}" dt="2024-10-18T02:25:31.680" v="145" actId="20577"/>
        <pc:sldMkLst>
          <pc:docMk/>
          <pc:sldMk cId="3406027775" sldId="291"/>
        </pc:sldMkLst>
        <pc:spChg chg="mod">
          <ac:chgData name="Nguyen Quang Dung 20232469" userId="S::dung.nq232469@sis.hust.edu.vn::37b49755-1762-4138-a894-954d9b9a4861" providerId="AD" clId="Web-{734F7935-9787-9491-015C-CF3948285338}" dt="2024-10-18T02:25:31.680" v="145" actId="20577"/>
          <ac:spMkLst>
            <pc:docMk/>
            <pc:sldMk cId="3406027775" sldId="291"/>
            <ac:spMk id="4" creationId="{BC311219-8684-45FC-A126-E067924AC7F7}"/>
          </ac:spMkLst>
        </pc:spChg>
        <pc:picChg chg="add mod">
          <ac:chgData name="Nguyen Quang Dung 20232469" userId="S::dung.nq232469@sis.hust.edu.vn::37b49755-1762-4138-a894-954d9b9a4861" providerId="AD" clId="Web-{734F7935-9787-9491-015C-CF3948285338}" dt="2024-10-18T02:23:25.502" v="135" actId="1076"/>
          <ac:picMkLst>
            <pc:docMk/>
            <pc:sldMk cId="3406027775" sldId="291"/>
            <ac:picMk id="6" creationId="{DDF54B46-91D2-CA54-646F-15FEEA77195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12/5/2024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1.4 </a:t>
            </a:r>
            <a:r>
              <a:rPr lang="en-US" err="1">
                <a:latin typeface="Lato"/>
                <a:ea typeface="Lato"/>
                <a:cs typeface="Lato"/>
              </a:rPr>
              <a:t>Lên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kế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hoạch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382" y="1039188"/>
            <a:ext cx="8497192" cy="448540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VN" sz="2400" dirty="0" err="1">
                <a:latin typeface="Calibri"/>
                <a:ea typeface="Lato"/>
                <a:cs typeface="Calibri"/>
              </a:rPr>
              <a:t>Tuần</a:t>
            </a:r>
            <a:r>
              <a:rPr lang="en-VN" sz="2400" dirty="0">
                <a:latin typeface="Calibri"/>
                <a:ea typeface="Lato"/>
                <a:cs typeface="Calibri"/>
              </a:rPr>
              <a:t> 4:</a:t>
            </a:r>
          </a:p>
          <a:p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Điều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chỉnh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hoàn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thiện</a:t>
            </a:r>
            <a:r>
              <a:rPr lang="en-VN" sz="2400" dirty="0">
                <a:latin typeface="Calibri"/>
                <a:ea typeface="Lato"/>
                <a:cs typeface="Calibri"/>
              </a:rPr>
              <a:t> PCB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để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gửi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gia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công</a:t>
            </a:r>
            <a:r>
              <a:rPr lang="en-VN" sz="2400" dirty="0">
                <a:latin typeface="Calibri"/>
                <a:ea typeface="Lato"/>
                <a:cs typeface="Calibri"/>
              </a:rPr>
              <a:t> (2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ngày</a:t>
            </a:r>
            <a:r>
              <a:rPr lang="en-VN" sz="2400" dirty="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 dirty="0" err="1">
                <a:latin typeface="Calibri"/>
                <a:ea typeface="Lato"/>
                <a:cs typeface="Calibri"/>
              </a:rPr>
              <a:t>Tìm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hiểu</a:t>
            </a:r>
            <a:r>
              <a:rPr lang="en-VN" sz="2400" dirty="0">
                <a:latin typeface="Calibri"/>
                <a:ea typeface="Lato"/>
                <a:cs typeface="Calibri"/>
              </a:rPr>
              <a:t> OSI model (2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ngày</a:t>
            </a:r>
            <a:r>
              <a:rPr lang="en-VN" sz="2400" dirty="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 dirty="0">
                <a:latin typeface="Calibri"/>
                <a:ea typeface="Lato"/>
                <a:cs typeface="Calibri"/>
              </a:rPr>
              <a:t>Học HTML/CSS (2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ngày</a:t>
            </a:r>
            <a:r>
              <a:rPr lang="en-VN" sz="2400" dirty="0">
                <a:latin typeface="Calibri"/>
                <a:ea typeface="Lato"/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 dirty="0">
                <a:latin typeface="Calibri"/>
                <a:ea typeface="Lato"/>
                <a:cs typeface="Calibri"/>
              </a:rPr>
              <a:t> 5: </a:t>
            </a:r>
          </a:p>
          <a:p>
            <a:pPr>
              <a:buFont typeface="Arial"/>
            </a:pPr>
            <a:r>
              <a:rPr lang="en-US" sz="2400" dirty="0">
                <a:latin typeface="Calibri"/>
                <a:ea typeface="Calibri"/>
                <a:cs typeface="Calibri"/>
              </a:rPr>
              <a:t>Học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Javascript</a:t>
            </a:r>
          </a:p>
          <a:p>
            <a:r>
              <a:rPr lang="en-VN" sz="2400" dirty="0" err="1">
                <a:latin typeface="Calibri"/>
                <a:ea typeface="Lato"/>
                <a:cs typeface="Calibri"/>
              </a:rPr>
              <a:t>Nhận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mạch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lắp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ráp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thử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nghiệm</a:t>
            </a:r>
            <a:endParaRPr lang="en-VN" sz="2400" dirty="0">
              <a:latin typeface="Calibri"/>
              <a:ea typeface="Lato"/>
              <a:cs typeface="Calibri"/>
            </a:endParaRPr>
          </a:p>
          <a:p>
            <a:r>
              <a:rPr lang="en-VN" sz="2400" dirty="0">
                <a:latin typeface="Calibri"/>
                <a:ea typeface="Lato"/>
                <a:cs typeface="Calibri"/>
              </a:rPr>
              <a:t>Fix </a:t>
            </a:r>
            <a:r>
              <a:rPr lang="en-VN" sz="2400" dirty="0" err="1">
                <a:latin typeface="Calibri"/>
                <a:ea typeface="Lato"/>
                <a:cs typeface="Calibri"/>
              </a:rPr>
              <a:t>lỗi</a:t>
            </a:r>
            <a:r>
              <a:rPr lang="en-VN" sz="2400" dirty="0">
                <a:latin typeface="Calibri"/>
                <a:ea typeface="Lato"/>
                <a:cs typeface="Calibri"/>
              </a:rPr>
              <a:t> / </a:t>
            </a:r>
            <a:r>
              <a:rPr lang="en-US" sz="2400" dirty="0">
                <a:latin typeface="Calibri"/>
                <a:ea typeface="Lato"/>
                <a:cs typeface="Calibri"/>
              </a:rPr>
              <a:t>Tinh </a:t>
            </a:r>
            <a:r>
              <a:rPr lang="en-US" sz="2400" dirty="0" err="1">
                <a:latin typeface="Calibri"/>
                <a:ea typeface="Lato"/>
                <a:cs typeface="Calibri"/>
              </a:rPr>
              <a:t>chỉnh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dirty="0" err="1">
                <a:latin typeface="Calibri"/>
                <a:ea typeface="Lato"/>
                <a:cs typeface="Calibri"/>
              </a:rPr>
              <a:t>thiết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dirty="0" err="1">
                <a:latin typeface="Calibri"/>
                <a:ea typeface="Lato"/>
                <a:cs typeface="Calibri"/>
              </a:rPr>
              <a:t>kế</a:t>
            </a:r>
            <a:r>
              <a:rPr lang="en-US" sz="2400" dirty="0">
                <a:latin typeface="Calibri"/>
                <a:ea typeface="Lato"/>
                <a:cs typeface="Calibri"/>
              </a:rPr>
              <a:t> PCB (</a:t>
            </a:r>
            <a:r>
              <a:rPr lang="en-US" sz="2400" dirty="0" err="1">
                <a:latin typeface="Calibri"/>
                <a:ea typeface="Lato"/>
                <a:cs typeface="Calibri"/>
              </a:rPr>
              <a:t>Nếu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dirty="0" err="1">
                <a:latin typeface="Calibri"/>
                <a:ea typeface="Lato"/>
                <a:cs typeface="Calibri"/>
              </a:rPr>
              <a:t>cần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dirty="0" err="1">
                <a:latin typeface="Calibri"/>
                <a:ea typeface="Lato"/>
                <a:cs typeface="Calibri"/>
              </a:rPr>
              <a:t>thiết</a:t>
            </a:r>
            <a:r>
              <a:rPr lang="en-US" sz="2400" dirty="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 dirty="0" err="1">
                <a:latin typeface="Calibri"/>
                <a:ea typeface="Lato"/>
                <a:cs typeface="Calibri"/>
              </a:rPr>
              <a:t>Đánh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giá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điều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chỉnh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phù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hợp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với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tiến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độ</a:t>
            </a:r>
            <a:endParaRPr lang="en-VN" sz="2400" dirty="0">
              <a:latin typeface="Calibri"/>
              <a:ea typeface="Lato"/>
              <a:cs typeface="Calibri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3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1.4 </a:t>
            </a:r>
            <a:r>
              <a:rPr lang="en-US" err="1">
                <a:latin typeface="Lato"/>
                <a:ea typeface="Lato"/>
                <a:cs typeface="Lato"/>
              </a:rPr>
              <a:t>Lên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kế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hoạch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6806" y="982216"/>
            <a:ext cx="8716144" cy="510721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VN" sz="2400" dirty="0">
                <a:latin typeface="Calibri"/>
                <a:ea typeface="Lato"/>
                <a:cs typeface="Calibri"/>
              </a:rPr>
              <a:t>Tuần 6:</a:t>
            </a:r>
            <a:endParaRPr lang="vi-VN" dirty="0">
              <a:latin typeface="Calibri"/>
            </a:endParaRP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Học Node.JS</a:t>
            </a:r>
            <a:endParaRPr lang="en-US" sz="2400" dirty="0">
              <a:latin typeface="Calibri"/>
              <a:ea typeface="Lato"/>
              <a:cs typeface="Lato"/>
            </a:endParaRPr>
          </a:p>
          <a:p>
            <a:r>
              <a:rPr lang="en-US" sz="2400" err="1">
                <a:latin typeface="Calibri"/>
                <a:ea typeface="Calibri"/>
                <a:cs typeface="Calibri"/>
              </a:rPr>
              <a:t>Kiểm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tra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điều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chỉnh</a:t>
            </a:r>
            <a:r>
              <a:rPr lang="en-US" sz="2400" dirty="0">
                <a:latin typeface="Calibri"/>
                <a:ea typeface="Calibri"/>
                <a:cs typeface="Calibri"/>
              </a:rPr>
              <a:t> Web (Demo)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Thử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nghiệm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kết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nối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giữa</a:t>
            </a:r>
            <a:r>
              <a:rPr lang="en-VN" sz="2400" dirty="0">
                <a:latin typeface="Calibri"/>
                <a:ea typeface="Lato"/>
                <a:cs typeface="Calibri"/>
              </a:rPr>
              <a:t> ESP32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Web 	</a:t>
            </a:r>
          </a:p>
          <a:p>
            <a:r>
              <a:rPr lang="en-US" sz="2400" err="1">
                <a:latin typeface="Calibri"/>
                <a:ea typeface="Lato"/>
                <a:cs typeface="Calibri"/>
              </a:rPr>
              <a:t>X</a:t>
            </a:r>
            <a:r>
              <a:rPr lang="en-VN" sz="2400" err="1">
                <a:latin typeface="Calibri"/>
                <a:ea typeface="Lato"/>
                <a:cs typeface="Calibri"/>
              </a:rPr>
              <a:t>ử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lý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khắc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phục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lỗi</a:t>
            </a:r>
            <a:endParaRPr lang="en-VN" sz="2400">
              <a:latin typeface="Calibri"/>
              <a:ea typeface="Lato"/>
              <a:cs typeface="Calibri"/>
            </a:endParaRPr>
          </a:p>
          <a:p>
            <a:pPr marL="0" indent="0"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 dirty="0">
                <a:latin typeface="Calibri"/>
                <a:ea typeface="Lato"/>
                <a:cs typeface="Calibri"/>
              </a:rPr>
              <a:t> 7:</a:t>
            </a:r>
            <a:endParaRPr lang="en-VN" sz="2400" dirty="0">
              <a:latin typeface="Calibri"/>
              <a:cs typeface="Calibri"/>
            </a:endParaRPr>
          </a:p>
          <a:p>
            <a:r>
              <a:rPr lang="en-VN" sz="2400" dirty="0">
                <a:latin typeface="Calibri"/>
                <a:ea typeface="Lato"/>
                <a:cs typeface="Calibri"/>
              </a:rPr>
              <a:t>Hoàn </a:t>
            </a:r>
            <a:r>
              <a:rPr lang="en-VN" sz="2400" err="1">
                <a:latin typeface="Calibri"/>
                <a:ea typeface="Lato"/>
                <a:cs typeface="Calibri"/>
              </a:rPr>
              <a:t>thiện</a:t>
            </a:r>
            <a:r>
              <a:rPr lang="en-VN" sz="2400" dirty="0">
                <a:latin typeface="Calibri"/>
                <a:ea typeface="Lato"/>
                <a:cs typeface="Calibri"/>
              </a:rPr>
              <a:t> Web </a:t>
            </a:r>
          </a:p>
          <a:p>
            <a:r>
              <a:rPr lang="en-US" sz="2400" err="1">
                <a:latin typeface="Calibri"/>
                <a:ea typeface="Calibri"/>
                <a:cs typeface="Calibri"/>
              </a:rPr>
              <a:t>Thử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nghiệm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kết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nối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giữa</a:t>
            </a:r>
            <a:r>
              <a:rPr lang="en-US" sz="2400" dirty="0">
                <a:latin typeface="Calibri"/>
                <a:ea typeface="Calibri"/>
                <a:cs typeface="Calibri"/>
              </a:rPr>
              <a:t> ESP32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</a:rPr>
              <a:t> Web </a:t>
            </a:r>
          </a:p>
          <a:p>
            <a:pPr marL="0" indent="0"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 dirty="0">
                <a:latin typeface="Calibri"/>
                <a:ea typeface="Lato"/>
                <a:cs typeface="Calibri"/>
              </a:rPr>
              <a:t> 8: 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Đồng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bộ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hệ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thống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tinh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chỉnh</a:t>
            </a:r>
            <a:endParaRPr lang="en-VN" sz="2400">
              <a:latin typeface="Calibri"/>
              <a:ea typeface="Lato"/>
              <a:cs typeface="Calibri"/>
            </a:endParaRPr>
          </a:p>
          <a:p>
            <a:r>
              <a:rPr lang="en-VN" sz="2400" dirty="0" err="1">
                <a:latin typeface="Calibri"/>
                <a:ea typeface="Lato"/>
                <a:cs typeface="Calibri"/>
              </a:rPr>
              <a:t>Làm</a:t>
            </a:r>
            <a:r>
              <a:rPr lang="en-VN" sz="2400" dirty="0">
                <a:latin typeface="Calibri"/>
                <a:ea typeface="Lato"/>
                <a:cs typeface="Calibri"/>
              </a:rPr>
              <a:t> slide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báo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cáo</a:t>
            </a:r>
            <a:endParaRPr lang="en-VN" sz="2400" dirty="0">
              <a:latin typeface="Calibri"/>
              <a:ea typeface="Lato"/>
              <a:cs typeface="Calibri"/>
            </a:endParaRPr>
          </a:p>
          <a:p>
            <a:endParaRPr lang="en-VN" sz="2400" dirty="0">
              <a:latin typeface="Calibri"/>
              <a:ea typeface="Lato"/>
              <a:cs typeface="Calibri"/>
            </a:endParaRPr>
          </a:p>
          <a:p>
            <a:endParaRPr lang="en-VN" sz="2400" dirty="0">
              <a:latin typeface="Calibri"/>
              <a:ea typeface="Lato"/>
              <a:cs typeface="Calibri"/>
            </a:endParaRPr>
          </a:p>
          <a:p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7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2.1 </a:t>
            </a:r>
            <a:r>
              <a:rPr lang="en-US" dirty="0" err="1">
                <a:latin typeface="Lato"/>
                <a:ea typeface="Lato"/>
                <a:cs typeface="Lato"/>
              </a:rPr>
              <a:t>Sơ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đồ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khối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445" y="1015040"/>
            <a:ext cx="8664764" cy="480377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vi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Hình ảnh 11" descr="Ảnh có chứa văn bản, ảnh chụp màn hình, Phông chữ, Hình chữ nhật&#10;&#10;Mô tả được tự động tạo">
            <a:extLst>
              <a:ext uri="{FF2B5EF4-FFF2-40B4-BE49-F238E27FC236}">
                <a16:creationId xmlns:a16="http://schemas.microsoft.com/office/drawing/2014/main" id="{27D940FE-A91E-4209-B572-1F30AECA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71"/>
            <a:ext cx="9144000" cy="35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2.2 </a:t>
            </a:r>
            <a:r>
              <a:rPr lang="en-US" dirty="0" err="1">
                <a:latin typeface="Lato"/>
                <a:ea typeface="Lato"/>
                <a:cs typeface="Lato"/>
              </a:rPr>
              <a:t>Vẽ</a:t>
            </a:r>
            <a:r>
              <a:rPr lang="en-US" dirty="0">
                <a:latin typeface="Lato"/>
                <a:ea typeface="Lato"/>
                <a:cs typeface="Lato"/>
              </a:rPr>
              <a:t> Schematic</a:t>
            </a: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445" y="1015040"/>
            <a:ext cx="8664764" cy="480377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vi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 descr="Ảnh có chứa văn bản, ảnh chụp màn hình, màn hình, phần mềm&#10;&#10;Mô tả được tự động tạo">
            <a:extLst>
              <a:ext uri="{FF2B5EF4-FFF2-40B4-BE49-F238E27FC236}">
                <a16:creationId xmlns:a16="http://schemas.microsoft.com/office/drawing/2014/main" id="{94EB89E0-A0C9-394B-A7DB-D235EB5E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037"/>
            <a:ext cx="9158287" cy="51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br>
              <a:rPr lang="en-US" dirty="0">
                <a:latin typeface="Lato"/>
                <a:ea typeface="Lato"/>
                <a:cs typeface="Lato"/>
              </a:rPr>
            </a:b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424" y="951096"/>
            <a:ext cx="4732205" cy="323714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vi-VN" sz="2400" dirty="0">
                <a:latin typeface="Calibri"/>
                <a:ea typeface="Lato"/>
                <a:cs typeface="Calibri"/>
              </a:rPr>
              <a:t>Xác định kích thước:</a:t>
            </a:r>
            <a:endParaRPr lang="vi-VN" sz="2400" dirty="0">
              <a:latin typeface="Calibri"/>
              <a:cs typeface="Calibri"/>
            </a:endParaRPr>
          </a:p>
          <a:p>
            <a:pPr marL="342900" indent="-342900"/>
            <a:r>
              <a:rPr lang="vi-VN" sz="2400" dirty="0">
                <a:latin typeface="Calibri"/>
                <a:ea typeface="Lato"/>
                <a:cs typeface="Calibri"/>
              </a:rPr>
              <a:t>Esp32 </a:t>
            </a:r>
            <a:r>
              <a:rPr lang="vi-VN" sz="2400" dirty="0" err="1">
                <a:latin typeface="Calibri"/>
                <a:ea typeface="Lato"/>
                <a:cs typeface="Calibri"/>
              </a:rPr>
              <a:t>DevKit</a:t>
            </a:r>
            <a:r>
              <a:rPr lang="vi-VN" sz="2400" dirty="0">
                <a:latin typeface="Calibri"/>
                <a:ea typeface="Lato"/>
                <a:cs typeface="Calibri"/>
              </a:rPr>
              <a:t> V1: </a:t>
            </a:r>
            <a:endParaRPr lang="vi-VN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vi-VN" sz="2000" err="1">
                <a:latin typeface="Calibri"/>
                <a:ea typeface="Lato"/>
                <a:cs typeface="Calibri"/>
              </a:rPr>
              <a:t>Dimension</a:t>
            </a:r>
            <a:r>
              <a:rPr lang="vi-VN" sz="2000" dirty="0">
                <a:latin typeface="Calibri"/>
                <a:ea typeface="Lato"/>
                <a:cs typeface="Calibri"/>
              </a:rPr>
              <a:t>: 51.31 </a:t>
            </a:r>
            <a:r>
              <a:rPr lang="vi-VN" sz="2000" err="1">
                <a:latin typeface="Calibri"/>
                <a:ea typeface="Lato"/>
                <a:cs typeface="Calibri"/>
              </a:rPr>
              <a:t>mm</a:t>
            </a:r>
            <a:r>
              <a:rPr lang="vi-VN" sz="2000" dirty="0">
                <a:latin typeface="Calibri"/>
                <a:ea typeface="Lato"/>
                <a:cs typeface="Calibri"/>
              </a:rPr>
              <a:t> x 28.17 </a:t>
            </a:r>
            <a:r>
              <a:rPr lang="vi-VN" sz="2000" err="1">
                <a:latin typeface="Calibri"/>
                <a:ea typeface="Lato"/>
                <a:cs typeface="Calibri"/>
              </a:rPr>
              <a:t>mm</a:t>
            </a:r>
            <a:r>
              <a:rPr lang="vi-VN" sz="2000" dirty="0">
                <a:latin typeface="Calibri"/>
                <a:ea typeface="Lato"/>
                <a:cs typeface="Calibri"/>
              </a:rPr>
              <a:t> x 14 </a:t>
            </a:r>
            <a:r>
              <a:rPr lang="vi-VN" sz="2000" err="1">
                <a:latin typeface="Calibri"/>
                <a:ea typeface="Lato"/>
                <a:cs typeface="Calibri"/>
              </a:rPr>
              <a:t>mm</a:t>
            </a:r>
            <a:endParaRPr lang="vi-VN" sz="20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vi-VN" sz="2000" dirty="0">
                <a:latin typeface="Calibri"/>
                <a:ea typeface="Lato"/>
                <a:cs typeface="Calibri"/>
              </a:rPr>
              <a:t>Pin </a:t>
            </a:r>
            <a:r>
              <a:rPr lang="vi-VN" sz="2000" dirty="0" err="1">
                <a:latin typeface="Calibri"/>
                <a:ea typeface="Lato"/>
                <a:cs typeface="Calibri"/>
              </a:rPr>
              <a:t>spacing</a:t>
            </a:r>
            <a:r>
              <a:rPr lang="vi-VN" sz="2000" dirty="0">
                <a:latin typeface="Calibri"/>
                <a:ea typeface="Lato"/>
                <a:cs typeface="Calibri"/>
              </a:rPr>
              <a:t>: 2.54 </a:t>
            </a:r>
            <a:r>
              <a:rPr lang="vi-VN" sz="2000" dirty="0" err="1">
                <a:latin typeface="Calibri"/>
                <a:ea typeface="Lato"/>
                <a:cs typeface="Calibri"/>
              </a:rPr>
              <a:t>mm</a:t>
            </a:r>
            <a:endParaRPr lang="vi-V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VN" sz="2000" dirty="0">
                <a:latin typeface="Calibri"/>
                <a:ea typeface="Lato"/>
                <a:cs typeface="Calibri"/>
              </a:rPr>
              <a:t>Pin diameter: 1.02 mm</a:t>
            </a:r>
          </a:p>
          <a:p>
            <a:pPr marL="0" indent="0">
              <a:buNone/>
            </a:pPr>
            <a:r>
              <a:rPr lang="en-VN" sz="2000" dirty="0">
                <a:latin typeface="Calibri"/>
                <a:ea typeface="Lato"/>
                <a:cs typeface="Calibri"/>
              </a:rPr>
              <a:t>Pin Row spacing: 25.25 mm</a:t>
            </a:r>
            <a:endParaRPr lang="en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Hình ảnh 6" descr="Ảnh có chứa văn bản, biểu đồ, Kế hoạch, Bản vẽ kỹ thuật&#10;&#10;Mô tả được tự động tạo">
            <a:extLst>
              <a:ext uri="{FF2B5EF4-FFF2-40B4-BE49-F238E27FC236}">
                <a16:creationId xmlns:a16="http://schemas.microsoft.com/office/drawing/2014/main" id="{E7956BA4-4801-FA11-FC22-1D16F1F5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028477" y="1743361"/>
            <a:ext cx="5235420" cy="33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3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91" y="78613"/>
            <a:ext cx="8673846" cy="45173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Custom footprint PCB board</a:t>
            </a:r>
            <a:endParaRPr lang="en-US"/>
          </a:p>
        </p:txBody>
      </p:sp>
      <p:pic>
        <p:nvPicPr>
          <p:cNvPr id="6" name="Hình ảnh 5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2C9D6657-118C-6F28-CE84-AA0A4D85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876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3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91" y="78613"/>
            <a:ext cx="8673846" cy="45173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Adding layers</a:t>
            </a:r>
            <a:endParaRPr lang="en-US" dirty="0"/>
          </a:p>
        </p:txBody>
      </p:sp>
      <p:pic>
        <p:nvPicPr>
          <p:cNvPr id="5" name="Hình ảnh 4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E1E9BB8A-0EA3-1262-BA23-043B5327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7" y="1154523"/>
            <a:ext cx="9144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Filled GND Zone</a:t>
            </a:r>
            <a:endParaRPr lang="en-US"/>
          </a:p>
        </p:txBody>
      </p:sp>
      <p:pic>
        <p:nvPicPr>
          <p:cNvPr id="6" name="Hình ảnh 5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C2C42688-F6AC-7205-6C53-BF152B14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2" y="1360030"/>
            <a:ext cx="8903597" cy="49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  Wiring PCB board</a:t>
            </a:r>
            <a:endParaRPr lang="en-US"/>
          </a:p>
        </p:txBody>
      </p:sp>
      <p:pic>
        <p:nvPicPr>
          <p:cNvPr id="6" name="Hình ảnh 5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789D8A7D-8706-D2ED-95D5-D42E6638C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544"/>
            <a:ext cx="9144000" cy="47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 Adding Teardrops</a:t>
            </a:r>
            <a:endParaRPr lang="en-US"/>
          </a:p>
        </p:txBody>
      </p:sp>
      <p:pic>
        <p:nvPicPr>
          <p:cNvPr id="7" name="Hình ảnh 6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E901BAAB-621B-E032-39C6-810038F9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1" y="1285174"/>
            <a:ext cx="8928189" cy="50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2.3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PCB</a:t>
            </a:r>
            <a:br>
              <a:rPr lang="en-US" dirty="0"/>
            </a:br>
            <a:br>
              <a:rPr lang="en-US" dirty="0"/>
            </a:b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2842"/>
            <a:ext cx="8674100" cy="5132832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Outcome:</a:t>
            </a:r>
            <a:endParaRPr lang="en-US" dirty="0"/>
          </a:p>
          <a:p>
            <a:endParaRPr lang="en-US" dirty="0"/>
          </a:p>
        </p:txBody>
      </p:sp>
      <p:pic>
        <p:nvPicPr>
          <p:cNvPr id="6" name="Hình ảnh 5" descr="Ảnh có chứa văn bản, thực đơn, Phông chữ, số&#10;&#10;Mô tả được tự động tạo">
            <a:extLst>
              <a:ext uri="{FF2B5EF4-FFF2-40B4-BE49-F238E27FC236}">
                <a16:creationId xmlns:a16="http://schemas.microsoft.com/office/drawing/2014/main" id="{75BF3FD4-4246-1F34-5732-B0C6A74E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38" y="1707306"/>
            <a:ext cx="2390924" cy="4114800"/>
          </a:xfrm>
          <a:prstGeom prst="rect">
            <a:avLst/>
          </a:prstGeom>
        </p:spPr>
      </p:pic>
      <p:pic>
        <p:nvPicPr>
          <p:cNvPr id="7" name="Hình ảnh 6" descr="Ảnh có chứa văn bản, đồ điện tử, Kỹ thuật điện, pin&#10;&#10;Mô tả được tự động tạo">
            <a:extLst>
              <a:ext uri="{FF2B5EF4-FFF2-40B4-BE49-F238E27FC236}">
                <a16:creationId xmlns:a16="http://schemas.microsoft.com/office/drawing/2014/main" id="{589CD234-3503-2C05-2B38-8BD7E27F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57" y="1705974"/>
            <a:ext cx="31704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4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3.1 OSI Model</a:t>
            </a:r>
            <a:br>
              <a:rPr lang="en-US"/>
            </a:br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B858364-2358-27A8-F2F1-F763EC897844}"/>
              </a:ext>
            </a:extLst>
          </p:cNvPr>
          <p:cNvSpPr txBox="1"/>
          <p:nvPr/>
        </p:nvSpPr>
        <p:spPr>
          <a:xfrm>
            <a:off x="237693" y="973783"/>
            <a:ext cx="78517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US" baseline="0" dirty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 OSI (Open Systems Interconnection) model provides a conceptual framework for how different network functions are divided into layers</a:t>
            </a:r>
            <a:r>
              <a:rPr lang="en-US" dirty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.</a:t>
            </a:r>
            <a:endParaRPr lang="vi-VN" dirty="0">
              <a:latin typeface="Calibri"/>
              <a:ea typeface="Calibri"/>
              <a:cs typeface="Calibri"/>
            </a:endParaRPr>
          </a:p>
        </p:txBody>
      </p:sp>
      <p:pic>
        <p:nvPicPr>
          <p:cNvPr id="7" name="Hình ảnh 6" descr="What is the OSI Model? | Cloudflare">
            <a:extLst>
              <a:ext uri="{FF2B5EF4-FFF2-40B4-BE49-F238E27FC236}">
                <a16:creationId xmlns:a16="http://schemas.microsoft.com/office/drawing/2014/main" id="{089046E2-6B39-44B4-8E34-EA7938EF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390" y="1711982"/>
            <a:ext cx="8362283" cy="4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5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3.2 Arduino IDE</a:t>
            </a:r>
            <a:br>
              <a:rPr lang="en-US" dirty="0"/>
            </a:br>
            <a:endParaRPr lang="en-US"/>
          </a:p>
        </p:txBody>
      </p:sp>
      <p:pic>
        <p:nvPicPr>
          <p:cNvPr id="6" name="Hình ảnh 5" descr="Ảnh có chứa văn bản, biểu đồ, Kế hoạch, nghệ thuật gấp giấy origami&#10;&#10;Mô tả được tự động tạo">
            <a:extLst>
              <a:ext uri="{FF2B5EF4-FFF2-40B4-BE49-F238E27FC236}">
                <a16:creationId xmlns:a16="http://schemas.microsoft.com/office/drawing/2014/main" id="{4C3646DA-5944-C87B-8A7A-B27AD1FF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27" y="895217"/>
            <a:ext cx="6556814" cy="54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3.3 Node.JS + HTML </a:t>
            </a:r>
          </a:p>
        </p:txBody>
      </p:sp>
      <p:pic>
        <p:nvPicPr>
          <p:cNvPr id="4" name="Hình ảnh 3" descr="Ảnh có chứa văn bản, biểu đồ, Kế hoạch&#10;&#10;Mô tả được tự động tạo">
            <a:extLst>
              <a:ext uri="{FF2B5EF4-FFF2-40B4-BE49-F238E27FC236}">
                <a16:creationId xmlns:a16="http://schemas.microsoft.com/office/drawing/2014/main" id="{B1733441-32B6-6729-4786-D7A82FDC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0" y="837937"/>
            <a:ext cx="7400552" cy="55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3.4 CSS</a:t>
            </a:r>
            <a:br>
              <a:rPr lang="en-US" dirty="0"/>
            </a:br>
            <a:endParaRPr lang="en-US"/>
          </a:p>
        </p:txBody>
      </p:sp>
      <p:pic>
        <p:nvPicPr>
          <p:cNvPr id="7" name="Hình ảnh 6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645626A4-0942-E9C6-9096-7F728F88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2" y="986107"/>
            <a:ext cx="3048844" cy="5281610"/>
          </a:xfrm>
          <a:prstGeom prst="rect">
            <a:avLst/>
          </a:prstGeom>
        </p:spPr>
      </p:pic>
      <p:pic>
        <p:nvPicPr>
          <p:cNvPr id="4" name="Hình ảnh 3" descr="Ảnh có chứa văn bản, Phông chữ, Đồ họa, biểu tượng&#10;&#10;Mô tả được tự động tạo">
            <a:extLst>
              <a:ext uri="{FF2B5EF4-FFF2-40B4-BE49-F238E27FC236}">
                <a16:creationId xmlns:a16="http://schemas.microsoft.com/office/drawing/2014/main" id="{AF8953C2-AFE0-5D21-2466-98E41F6F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11" y="2715936"/>
            <a:ext cx="3339439" cy="712691"/>
          </a:xfrm>
          <a:prstGeom prst="rect">
            <a:avLst/>
          </a:prstGeom>
        </p:spPr>
      </p:pic>
      <p:pic>
        <p:nvPicPr>
          <p:cNvPr id="5" name="Hình ảnh 4" descr="Ảnh có chứa cây trồng trong nhà, thảo mộc, chậu hoa, lá cây&#10;&#10;Mô tả được tự động tạo">
            <a:extLst>
              <a:ext uri="{FF2B5EF4-FFF2-40B4-BE49-F238E27FC236}">
                <a16:creationId xmlns:a16="http://schemas.microsoft.com/office/drawing/2014/main" id="{33BD0188-5072-EE71-AA9B-7067F0817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88" y="4635677"/>
            <a:ext cx="1454061" cy="1527197"/>
          </a:xfrm>
          <a:prstGeom prst="rect">
            <a:avLst/>
          </a:prstGeom>
        </p:spPr>
      </p:pic>
      <p:pic>
        <p:nvPicPr>
          <p:cNvPr id="6" name="Hình ảnh 5" descr="Ảnh có chứa Phông chữ, Đồ họa, màu trắng, biểu tượng&#10;&#10;Mô tả được tự động tạo">
            <a:extLst>
              <a:ext uri="{FF2B5EF4-FFF2-40B4-BE49-F238E27FC236}">
                <a16:creationId xmlns:a16="http://schemas.microsoft.com/office/drawing/2014/main" id="{BF9C3DCB-9C88-5434-8478-53B25799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56" y="3629527"/>
            <a:ext cx="2871582" cy="7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</a:p>
        </p:txBody>
      </p:sp>
      <p:pic>
        <p:nvPicPr>
          <p:cNvPr id="6" name="Hình ảnh 5" descr="Ảnh có chứa văn bản, ảnh chụp màn hình, phần mềm, Hệ điều hành&#10;&#10;Mô tả được tự động tạo">
            <a:extLst>
              <a:ext uri="{FF2B5EF4-FFF2-40B4-BE49-F238E27FC236}">
                <a16:creationId xmlns:a16="http://schemas.microsoft.com/office/drawing/2014/main" id="{1422D22D-8141-C156-C03D-B7073C8B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346"/>
            <a:ext cx="9144000" cy="408073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1C096C8-5A4E-E21A-CCEC-DBCE77E8EEC5}"/>
              </a:ext>
            </a:extLst>
          </p:cNvPr>
          <p:cNvSpPr txBox="1"/>
          <p:nvPr/>
        </p:nvSpPr>
        <p:spPr>
          <a:xfrm>
            <a:off x="233129" y="968486"/>
            <a:ext cx="47574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err="1">
                <a:latin typeface="Calibri"/>
                <a:ea typeface="Calibri"/>
                <a:cs typeface="Arial"/>
              </a:rPr>
              <a:t>Web</a:t>
            </a:r>
            <a:r>
              <a:rPr lang="vi-VN" sz="2400" b="1" dirty="0">
                <a:latin typeface="Calibri"/>
                <a:ea typeface="Calibri"/>
                <a:cs typeface="Arial"/>
              </a:rPr>
              <a:t> hiển thị giá trị của cảm biến:</a:t>
            </a:r>
            <a:endParaRPr lang="vi-VN" sz="24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24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</a:p>
        </p:txBody>
      </p:sp>
      <p:pic>
        <p:nvPicPr>
          <p:cNvPr id="5" name="Hình ảnh 4" descr="Ảnh có chứa dây cáp, Phích cắm và ổ cắm điện, Dây điện, trong nhà&#10;&#10;Mô tả được tự động tạo">
            <a:extLst>
              <a:ext uri="{FF2B5EF4-FFF2-40B4-BE49-F238E27FC236}">
                <a16:creationId xmlns:a16="http://schemas.microsoft.com/office/drawing/2014/main" id="{4CAD0A23-6279-6489-6DBD-1003B33F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8" y="1715299"/>
            <a:ext cx="2218295" cy="4114800"/>
          </a:xfrm>
          <a:prstGeom prst="rect">
            <a:avLst/>
          </a:prstGeom>
        </p:spPr>
      </p:pic>
      <p:pic>
        <p:nvPicPr>
          <p:cNvPr id="8" name="Hình ảnh 7" descr="Ảnh có chứa văn bản, sàn, trong nhà, điều khiển&#10;&#10;Mô tả được tự động tạo">
            <a:extLst>
              <a:ext uri="{FF2B5EF4-FFF2-40B4-BE49-F238E27FC236}">
                <a16:creationId xmlns:a16="http://schemas.microsoft.com/office/drawing/2014/main" id="{F22A65B8-E488-B60F-C2F6-506ED81B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15" y="1715299"/>
            <a:ext cx="2619970" cy="4114800"/>
          </a:xfrm>
          <a:prstGeom prst="rect">
            <a:avLst/>
          </a:prstGeom>
        </p:spPr>
      </p:pic>
      <p:pic>
        <p:nvPicPr>
          <p:cNvPr id="9" name="Hình ảnh 8" descr="Ảnh có chứa văn bản, danh thiếp&#10;&#10;Mô tả được tự động tạo">
            <a:extLst>
              <a:ext uri="{FF2B5EF4-FFF2-40B4-BE49-F238E27FC236}">
                <a16:creationId xmlns:a16="http://schemas.microsoft.com/office/drawing/2014/main" id="{1482D94F-4F2C-F26A-7389-37DADECA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195" y="1715299"/>
            <a:ext cx="2712393" cy="411480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062BE13-9E5F-0FEA-F369-E0E1BD274277}"/>
              </a:ext>
            </a:extLst>
          </p:cNvPr>
          <p:cNvSpPr txBox="1"/>
          <p:nvPr/>
        </p:nvSpPr>
        <p:spPr>
          <a:xfrm>
            <a:off x="494233" y="5945465"/>
            <a:ext cx="3078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dirty="0">
                <a:latin typeface="Calibri"/>
                <a:ea typeface="Calibri"/>
                <a:cs typeface="Arial"/>
              </a:rPr>
              <a:t>Kết nối với </a:t>
            </a:r>
            <a:r>
              <a:rPr lang="vi-VN" sz="2400" dirty="0" err="1">
                <a:latin typeface="Calibri"/>
                <a:ea typeface="Calibri"/>
                <a:cs typeface="Arial"/>
              </a:rPr>
              <a:t>Adapter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3718A08-8C47-C3BA-4526-88CF43204E3C}"/>
              </a:ext>
            </a:extLst>
          </p:cNvPr>
          <p:cNvSpPr txBox="1"/>
          <p:nvPr/>
        </p:nvSpPr>
        <p:spPr>
          <a:xfrm>
            <a:off x="3739393" y="594546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dirty="0">
                <a:latin typeface="Calibri"/>
                <a:ea typeface="Calibri"/>
                <a:cs typeface="Arial"/>
              </a:rPr>
              <a:t>Mặt trước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7D9F3B6-7F3D-82CA-EA80-FB3B0412112C}"/>
              </a:ext>
            </a:extLst>
          </p:cNvPr>
          <p:cNvSpPr txBox="1"/>
          <p:nvPr/>
        </p:nvSpPr>
        <p:spPr>
          <a:xfrm>
            <a:off x="6864660" y="594546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dirty="0">
                <a:latin typeface="Calibri"/>
                <a:ea typeface="Calibri"/>
                <a:cs typeface="Arial"/>
              </a:rPr>
              <a:t>Mặt sau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DD17521-6787-53D3-97DB-0DD952A24B5F}"/>
              </a:ext>
            </a:extLst>
          </p:cNvPr>
          <p:cNvSpPr txBox="1"/>
          <p:nvPr/>
        </p:nvSpPr>
        <p:spPr>
          <a:xfrm>
            <a:off x="241122" y="1025769"/>
            <a:ext cx="681137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dirty="0">
                <a:latin typeface="Calibri"/>
                <a:ea typeface="Calibri"/>
                <a:cs typeface="Arial"/>
              </a:rPr>
              <a:t>Mạch với Esp32 và </a:t>
            </a:r>
            <a:r>
              <a:rPr lang="vi-VN" sz="2400" b="1" err="1">
                <a:latin typeface="Calibri"/>
                <a:ea typeface="Calibri"/>
                <a:cs typeface="Arial"/>
              </a:rPr>
              <a:t>Soil</a:t>
            </a:r>
            <a:r>
              <a:rPr lang="vi-VN" sz="2400" b="1" dirty="0">
                <a:latin typeface="Calibri"/>
                <a:ea typeface="Calibri"/>
                <a:cs typeface="Arial"/>
              </a:rPr>
              <a:t> </a:t>
            </a:r>
            <a:r>
              <a:rPr lang="vi-VN" sz="2400" b="1" err="1">
                <a:latin typeface="Calibri"/>
                <a:ea typeface="Calibri"/>
                <a:cs typeface="Arial"/>
              </a:rPr>
              <a:t>Moisture</a:t>
            </a:r>
            <a:r>
              <a:rPr lang="vi-VN" sz="2400" b="1" dirty="0">
                <a:latin typeface="Calibri"/>
                <a:ea typeface="Calibri"/>
                <a:cs typeface="Arial"/>
              </a:rPr>
              <a:t> </a:t>
            </a:r>
            <a:r>
              <a:rPr lang="vi-VN" sz="2400" b="1" err="1">
                <a:latin typeface="Calibri"/>
                <a:ea typeface="Calibri"/>
                <a:cs typeface="Arial"/>
              </a:rPr>
              <a:t>Sensor</a:t>
            </a:r>
            <a:r>
              <a:rPr lang="vi-VN" sz="2400" b="1" dirty="0">
                <a:latin typeface="Calibri"/>
                <a:ea typeface="Calibri"/>
                <a:cs typeface="Arial"/>
              </a:rPr>
              <a:t> V2.0: </a:t>
            </a:r>
          </a:p>
          <a:p>
            <a:endParaRPr lang="vi-V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102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F73BC69-52AA-58B9-CCC2-CB877D3429E3}"/>
              </a:ext>
            </a:extLst>
          </p:cNvPr>
          <p:cNvSpPr txBox="1"/>
          <p:nvPr/>
        </p:nvSpPr>
        <p:spPr>
          <a:xfrm>
            <a:off x="235793" y="996461"/>
            <a:ext cx="5460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dirty="0">
                <a:latin typeface="Calibri"/>
                <a:ea typeface="Calibri"/>
                <a:cs typeface="Arial"/>
              </a:rPr>
              <a:t>Các hướng nghiên cứu trong tương lai: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9A80ED-DEEE-1D4E-E4C1-51ED2C9848F5}"/>
              </a:ext>
            </a:extLst>
          </p:cNvPr>
          <p:cNvSpPr txBox="1"/>
          <p:nvPr/>
        </p:nvSpPr>
        <p:spPr>
          <a:xfrm>
            <a:off x="238458" y="1449398"/>
            <a:ext cx="8689730" cy="4384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latin typeface="Calibri"/>
                <a:ea typeface="Calibri"/>
                <a:cs typeface="Arial"/>
              </a:rPr>
              <a:t>Phần cứng: </a:t>
            </a:r>
            <a:endParaRPr lang="vi-VN" sz="2400">
              <a:latin typeface="Calibri"/>
              <a:ea typeface="Calibri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-Thiết kế thêm vỏ nhựa để bảo vệ khối điều khiển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-Sử dụng pin thay thế cho nguồn </a:t>
            </a:r>
            <a:r>
              <a:rPr lang="vi-VN" sz="2000" err="1">
                <a:latin typeface="Calibri"/>
                <a:ea typeface="Calibri"/>
                <a:cs typeface="Arial"/>
              </a:rPr>
              <a:t>Adapter</a:t>
            </a:r>
            <a:r>
              <a:rPr lang="vi-VN" sz="2000" dirty="0">
                <a:latin typeface="Calibri"/>
                <a:ea typeface="Calibri"/>
                <a:cs typeface="Arial"/>
              </a:rPr>
              <a:t> 5V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-Tạo một mạng lưới với nhiều cảm biến khác ( nhiệt độ, gió, ánh sáng,.. ) để đánh giá toàn diện môi trường xung quanh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latin typeface="Calibri"/>
                <a:ea typeface="Calibri"/>
                <a:cs typeface="Arial"/>
              </a:rPr>
              <a:t>Phần mềm: 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-Hiển thị dữ liệu được gửi từ nhiều </a:t>
            </a:r>
            <a:r>
              <a:rPr lang="vi-VN" sz="2000" err="1">
                <a:latin typeface="Calibri"/>
                <a:ea typeface="Calibri"/>
                <a:cs typeface="Arial"/>
              </a:rPr>
              <a:t>sensor</a:t>
            </a:r>
            <a:r>
              <a:rPr lang="vi-VN" sz="2000" dirty="0">
                <a:latin typeface="Calibri"/>
                <a:ea typeface="Calibri"/>
                <a:cs typeface="Arial"/>
              </a:rPr>
              <a:t> cùng lúc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-Cho mạch ở chế "</a:t>
            </a:r>
            <a:r>
              <a:rPr lang="vi-VN" sz="2000" err="1">
                <a:latin typeface="Calibri"/>
                <a:ea typeface="Calibri"/>
                <a:cs typeface="Arial"/>
              </a:rPr>
              <a:t>Sleep</a:t>
            </a:r>
            <a:r>
              <a:rPr lang="vi-VN" sz="2000" dirty="0">
                <a:latin typeface="Calibri"/>
                <a:ea typeface="Calibri"/>
                <a:cs typeface="Arial"/>
              </a:rPr>
              <a:t>" khi không dùng để tiết kiệm năng lượng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Calibri"/>
                <a:ea typeface="Calibri"/>
                <a:cs typeface="Arial"/>
              </a:rPr>
              <a:t>- Lưu dữ liệu của </a:t>
            </a:r>
            <a:r>
              <a:rPr lang="vi-VN" sz="2000" err="1">
                <a:latin typeface="Calibri"/>
                <a:ea typeface="Calibri"/>
                <a:cs typeface="Arial"/>
              </a:rPr>
              <a:t>sever</a:t>
            </a:r>
            <a:r>
              <a:rPr lang="vi-VN" sz="2000" dirty="0">
                <a:latin typeface="Calibri"/>
                <a:ea typeface="Calibri"/>
                <a:cs typeface="Arial"/>
              </a:rPr>
              <a:t> vào một </a:t>
            </a:r>
            <a:r>
              <a:rPr lang="vi-VN" sz="2000" err="1">
                <a:latin typeface="Calibri"/>
                <a:ea typeface="Calibri"/>
                <a:cs typeface="Arial"/>
              </a:rPr>
              <a:t>file</a:t>
            </a:r>
            <a:r>
              <a:rPr lang="vi-VN" sz="2000" dirty="0">
                <a:latin typeface="Calibri"/>
                <a:ea typeface="Calibri"/>
                <a:cs typeface="Arial"/>
              </a:rPr>
              <a:t> .</a:t>
            </a:r>
            <a:r>
              <a:rPr lang="vi-VN" sz="2000" err="1">
                <a:latin typeface="Calibri"/>
                <a:ea typeface="Calibri"/>
                <a:cs typeface="Arial"/>
              </a:rPr>
              <a:t>csv</a:t>
            </a:r>
            <a:r>
              <a:rPr lang="vi-VN" sz="2000" dirty="0">
                <a:latin typeface="Calibri"/>
                <a:ea typeface="Calibri"/>
                <a:cs typeface="Arial"/>
              </a:rPr>
              <a:t> </a:t>
            </a:r>
          </a:p>
        </p:txBody>
      </p:sp>
      <p:pic>
        <p:nvPicPr>
          <p:cNvPr id="14" name="Hình ảnh 13" descr="Soil Moisture Sensor case V 1.2 by Tim Fonshell | Download free STL model |  Printables.com">
            <a:extLst>
              <a:ext uri="{FF2B5EF4-FFF2-40B4-BE49-F238E27FC236}">
                <a16:creationId xmlns:a16="http://schemas.microsoft.com/office/drawing/2014/main" id="{C7FADBE8-C4D4-7BEB-091D-EB718479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94" y="88162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22718" y="2084641"/>
            <a:ext cx="7972881" cy="32963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vi-VN" sz="6000" b="1" kern="0" dirty="0">
                <a:solidFill>
                  <a:schemeClr val="accent1"/>
                </a:solidFill>
                <a:effectLst/>
                <a:latin typeface="Calibri Light"/>
                <a:ea typeface="DengXian Light"/>
                <a:cs typeface="Times New Roman"/>
              </a:rPr>
              <a:t>Thiết kế cảm biến độ ẩm đất truyền thông </a:t>
            </a:r>
            <a:r>
              <a:rPr lang="en-US" sz="6000" b="1" kern="0" dirty="0" err="1">
                <a:solidFill>
                  <a:schemeClr val="accent1"/>
                </a:solidFill>
                <a:effectLst/>
                <a:latin typeface="Calibri Light"/>
                <a:ea typeface="DengXian Light"/>
                <a:cs typeface="Times New Roman"/>
              </a:rPr>
              <a:t>WiFi</a:t>
            </a:r>
            <a:endParaRPr lang="en-US" sz="6000" b="1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400" kern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 </a:t>
            </a:r>
            <a:r>
              <a:rPr lang="en-US" sz="2400" kern="0" dirty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Nguyễn Quang Dũng - 20232469 </a:t>
            </a:r>
            <a:endParaRPr lang="en-US" sz="2400" kern="0">
              <a:solidFill>
                <a:schemeClr val="accent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400" kern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 </a:t>
            </a:r>
            <a:r>
              <a:rPr lang="en-US" sz="2400" kern="0" dirty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Người </a:t>
            </a:r>
            <a:r>
              <a:rPr lang="en-US" sz="2400" kern="0" err="1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hướng</a:t>
            </a:r>
            <a:r>
              <a:rPr lang="en-US" sz="2400" kern="0" dirty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 </a:t>
            </a:r>
            <a:r>
              <a:rPr lang="en-US" sz="2400" kern="0" err="1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dẫn</a:t>
            </a:r>
            <a:r>
              <a:rPr lang="en-US" sz="2400" kern="0" dirty="0">
                <a:solidFill>
                  <a:schemeClr val="accent1"/>
                </a:solidFill>
                <a:latin typeface="Calibri Light"/>
                <a:ea typeface="DengXian Light"/>
                <a:cs typeface="Times New Roman"/>
              </a:rPr>
              <a:t>: Phạm Văn Hải</a:t>
            </a:r>
            <a:endParaRPr lang="en-US" sz="2400" kern="0">
              <a:solidFill>
                <a:schemeClr val="accent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Mục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lục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3846" cy="543852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/>
              <a:cs typeface="Lato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vi-V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DBDB6ED-0106-6E63-61E0-A9669F3347AD}"/>
              </a:ext>
            </a:extLst>
          </p:cNvPr>
          <p:cNvSpPr txBox="1"/>
          <p:nvPr/>
        </p:nvSpPr>
        <p:spPr>
          <a:xfrm>
            <a:off x="127274" y="870008"/>
            <a:ext cx="8402248" cy="5604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vi-VN" sz="2400" b="1" dirty="0">
                <a:latin typeface="Calibri"/>
                <a:ea typeface="Calibri"/>
                <a:cs typeface="Arial"/>
              </a:rPr>
              <a:t>1.Tìm hiểu và chuẩn bị cho dự án </a:t>
            </a:r>
            <a:endParaRPr lang="vi-VN" sz="2400" b="1">
              <a:latin typeface="Calibri"/>
              <a:ea typeface="Calibri"/>
              <a:cs typeface="Arial" panose="020B0604020202020204" pitchFamily="34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Calibri"/>
                <a:ea typeface="Calibri"/>
                <a:cs typeface="Arial"/>
              </a:rPr>
              <a:t> </a:t>
            </a:r>
            <a:r>
              <a:rPr lang="en-US" sz="2000" dirty="0">
                <a:latin typeface="Calibri"/>
                <a:ea typeface="Calibri"/>
                <a:cs typeface="Arial"/>
              </a:rPr>
              <a:t>1.1  </a:t>
            </a:r>
            <a:r>
              <a:rPr lang="en-US" sz="2000" err="1">
                <a:latin typeface="Calibri"/>
                <a:ea typeface="Calibri"/>
                <a:cs typeface="Arial"/>
              </a:rPr>
              <a:t>Tìm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hiểu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và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làm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rõ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yêu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cầu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dự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án</a:t>
            </a:r>
            <a:endParaRPr lang="vi-VN" sz="2000">
              <a:latin typeface="Calibri"/>
              <a:ea typeface="Calibri"/>
              <a:cs typeface="Arial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latin typeface="Calibri"/>
                <a:ea typeface="Calibri"/>
                <a:cs typeface="Arial"/>
              </a:rPr>
              <a:t> 1.2  </a:t>
            </a:r>
            <a:r>
              <a:rPr lang="en-US" sz="2000" err="1">
                <a:latin typeface="Calibri"/>
                <a:ea typeface="Calibri"/>
                <a:cs typeface="Arial"/>
              </a:rPr>
              <a:t>Chuẩn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bị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cho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dự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án</a:t>
            </a:r>
            <a:endParaRPr lang="en-US" sz="2000">
              <a:latin typeface="Calibri"/>
              <a:ea typeface="Calibri"/>
              <a:cs typeface="Arial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latin typeface="Calibri"/>
                <a:ea typeface="Calibri"/>
                <a:cs typeface="Arial"/>
              </a:rPr>
              <a:t> 1.3  </a:t>
            </a:r>
            <a:r>
              <a:rPr lang="en-US" sz="2000" err="1">
                <a:latin typeface="Calibri"/>
                <a:ea typeface="Calibri"/>
                <a:cs typeface="Arial"/>
              </a:rPr>
              <a:t>Kiểm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tra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tính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khả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thi</a:t>
            </a:r>
            <a:endParaRPr lang="en-US" sz="2000">
              <a:latin typeface="Calibri"/>
              <a:ea typeface="Calibri"/>
              <a:cs typeface="Arial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latin typeface="Calibri"/>
                <a:ea typeface="Calibri"/>
                <a:cs typeface="Arial"/>
              </a:rPr>
              <a:t> 1.4 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Lên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kế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hoạch</a:t>
            </a:r>
            <a:r>
              <a:rPr lang="en-US" sz="2000" dirty="0">
                <a:latin typeface="Calibri"/>
                <a:ea typeface="Calibri"/>
                <a:cs typeface="Arial"/>
              </a:rPr>
              <a:t>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2.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Thiết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kế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mạch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PCB </a:t>
            </a:r>
            <a:endParaRPr lang="en-US" dirty="0">
              <a:solidFill>
                <a:srgbClr val="000000"/>
              </a:solidFill>
              <a:latin typeface="Calibri"/>
              <a:ea typeface="Lato"/>
              <a:cs typeface="Arial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 2.1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Sơ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khối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 2.2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Vẽ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Schematic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 2.3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Thiết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kế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PCB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3.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Tạo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Sever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và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Web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hiển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thị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dữ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liệu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 </a:t>
            </a:r>
            <a:endParaRPr lang="en-US" dirty="0">
              <a:solidFill>
                <a:srgbClr val="000000"/>
              </a:solidFill>
              <a:latin typeface="Calibri"/>
              <a:ea typeface="Lato"/>
              <a:cs typeface="Arial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 3.1 OSI Model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 3.2 Arduino IDE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 3.3 Node.JS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000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 3.4 HTML&amp;CSS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4. </a:t>
            </a:r>
            <a:r>
              <a:rPr lang="en-US" sz="2400" b="1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Kết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  <a:r>
              <a:rPr lang="en-US" sz="2400" b="1" err="1">
                <a:solidFill>
                  <a:srgbClr val="000000"/>
                </a:solidFill>
                <a:latin typeface="Calibri"/>
                <a:ea typeface="Lato"/>
                <a:cs typeface="Arial"/>
              </a:rPr>
              <a:t>quả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Lato"/>
                <a:cs typeface="Arial"/>
              </a:rPr>
              <a:t> </a:t>
            </a:r>
          </a:p>
          <a:p>
            <a:endParaRPr lang="vi-VN" dirty="0">
              <a:solidFill>
                <a:srgbClr val="000000"/>
              </a:solidFill>
              <a:latin typeface="Calibri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1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3846" cy="543852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>
                <a:effectLst/>
                <a:latin typeface="+mn-lt"/>
                <a:ea typeface="Calibri"/>
                <a:cs typeface="Lato"/>
              </a:rPr>
              <a:t>Mô </a:t>
            </a:r>
            <a:r>
              <a:rPr lang="en-US" sz="2400" err="1">
                <a:effectLst/>
                <a:latin typeface="+mn-lt"/>
                <a:ea typeface="Calibri"/>
                <a:cs typeface="Lato"/>
              </a:rPr>
              <a:t>tả</a:t>
            </a:r>
            <a:r>
              <a:rPr lang="en-US" sz="2400" dirty="0">
                <a:effectLst/>
                <a:latin typeface="+mn-lt"/>
                <a:ea typeface="Calibri"/>
                <a:cs typeface="Lato"/>
              </a:rPr>
              <a:t> </a:t>
            </a:r>
            <a:r>
              <a:rPr lang="en-US" sz="2400" err="1">
                <a:effectLst/>
                <a:latin typeface="+mn-lt"/>
                <a:ea typeface="Calibri"/>
                <a:cs typeface="Lato"/>
              </a:rPr>
              <a:t>về</a:t>
            </a:r>
            <a:r>
              <a:rPr lang="en-US" sz="2400" dirty="0">
                <a:effectLst/>
                <a:latin typeface="+mn-lt"/>
                <a:ea typeface="Calibri"/>
                <a:cs typeface="Lato"/>
              </a:rPr>
              <a:t> </a:t>
            </a:r>
            <a:r>
              <a:rPr lang="en-US" sz="2400" err="1">
                <a:effectLst/>
                <a:latin typeface="+mn-lt"/>
                <a:ea typeface="Calibri"/>
                <a:cs typeface="Lato"/>
              </a:rPr>
              <a:t>dự</a:t>
            </a:r>
            <a:r>
              <a:rPr lang="en-US" sz="2400" dirty="0">
                <a:effectLst/>
                <a:latin typeface="+mn-lt"/>
                <a:ea typeface="Calibri"/>
                <a:cs typeface="Lato"/>
              </a:rPr>
              <a:t> </a:t>
            </a:r>
            <a:r>
              <a:rPr lang="en-US" sz="2400" err="1">
                <a:effectLst/>
                <a:latin typeface="+mn-lt"/>
                <a:ea typeface="Calibri"/>
                <a:cs typeface="Lato"/>
              </a:rPr>
              <a:t>án</a:t>
            </a:r>
            <a:r>
              <a:rPr lang="en-US" sz="2400" dirty="0">
                <a:effectLst/>
                <a:latin typeface="+mn-lt"/>
                <a:ea typeface="Calibri"/>
                <a:cs typeface="Lato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000" err="1">
                <a:effectLst/>
                <a:latin typeface="+mn-lt"/>
                <a:ea typeface="Calibri"/>
                <a:cs typeface="Lato"/>
              </a:rPr>
              <a:t>T</a:t>
            </a:r>
            <a:r>
              <a:rPr lang="en-US" sz="2000" err="1">
                <a:latin typeface="+mn-lt"/>
                <a:ea typeface="Lato"/>
                <a:cs typeface="Lato"/>
              </a:rPr>
              <a:t>hiết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kế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thiết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bị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đo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độ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ẩm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của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đất</a:t>
            </a:r>
            <a:endParaRPr lang="en-VN" sz="2000">
              <a:latin typeface="+mn-lt"/>
              <a:ea typeface="Lato"/>
              <a:cs typeface="Lato"/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latin typeface="+mn-lt"/>
                <a:ea typeface="Lato"/>
                <a:cs typeface="Lato"/>
              </a:rPr>
              <a:t>Gửi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dữ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liệu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từ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cảm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biến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độ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ẩm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lên</a:t>
            </a:r>
            <a:r>
              <a:rPr lang="en-US" sz="2000">
                <a:latin typeface="+mn-lt"/>
                <a:ea typeface="Lato"/>
                <a:cs typeface="Lato"/>
              </a:rPr>
              <a:t> Sever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thông</a:t>
            </a:r>
            <a:r>
              <a:rPr lang="en-US" sz="2000" dirty="0">
                <a:latin typeface="+mn-lt"/>
                <a:ea typeface="Lato"/>
                <a:cs typeface="Lato"/>
              </a:rPr>
              <a:t> qua </a:t>
            </a:r>
            <a:r>
              <a:rPr lang="en-US" sz="2000" err="1">
                <a:latin typeface="+mn-lt"/>
                <a:ea typeface="Lato"/>
                <a:cs typeface="Lato"/>
              </a:rPr>
              <a:t>WiFi</a:t>
            </a:r>
            <a:endParaRPr lang="en-US" sz="2000">
              <a:latin typeface="+mn-lt"/>
              <a:ea typeface="Lato"/>
              <a:cs typeface="Lato"/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latin typeface="+mn-lt"/>
                <a:ea typeface="Lato"/>
                <a:cs typeface="Lato"/>
              </a:rPr>
              <a:t>Lập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trình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để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hiển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thị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dữ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liệu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từ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cảm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biến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trên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một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giao</a:t>
            </a:r>
            <a:r>
              <a:rPr lang="en-US" sz="2000" dirty="0">
                <a:latin typeface="+mn-lt"/>
                <a:ea typeface="Lato"/>
                <a:cs typeface="Lato"/>
              </a:rPr>
              <a:t> </a:t>
            </a:r>
            <a:r>
              <a:rPr lang="en-US" sz="2000" err="1">
                <a:latin typeface="+mn-lt"/>
                <a:ea typeface="Lato"/>
                <a:cs typeface="Lato"/>
              </a:rPr>
              <a:t>diện</a:t>
            </a:r>
            <a:r>
              <a:rPr lang="en-US" sz="2000" dirty="0">
                <a:latin typeface="+mn-lt"/>
                <a:ea typeface="Lato"/>
                <a:cs typeface="Lato"/>
              </a:rPr>
              <a:t> Web</a:t>
            </a:r>
            <a:endParaRPr lang="en-VN" sz="2000" dirty="0">
              <a:latin typeface="+mn-lt"/>
              <a:ea typeface="Lato"/>
              <a:cs typeface="Lat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err="1">
                <a:latin typeface="+mn-lt"/>
                <a:ea typeface="Lato"/>
                <a:cs typeface="Lato"/>
              </a:rPr>
              <a:t>Yêu</a:t>
            </a:r>
            <a:r>
              <a:rPr lang="en-US" sz="2400" dirty="0">
                <a:latin typeface="+mn-lt"/>
                <a:ea typeface="Lato"/>
                <a:cs typeface="Lato"/>
              </a:rPr>
              <a:t> </a:t>
            </a:r>
            <a:r>
              <a:rPr lang="en-US" sz="2400" err="1">
                <a:latin typeface="+mn-lt"/>
                <a:ea typeface="Lato"/>
                <a:cs typeface="Lato"/>
              </a:rPr>
              <a:t>cầu</a:t>
            </a:r>
            <a:r>
              <a:rPr lang="en-US" sz="2400" dirty="0">
                <a:latin typeface="+mn-lt"/>
                <a:ea typeface="Lato"/>
                <a:cs typeface="Lato"/>
              </a:rPr>
              <a:t> </a:t>
            </a:r>
            <a:r>
              <a:rPr lang="en-US" sz="2400" err="1">
                <a:latin typeface="+mn-lt"/>
                <a:ea typeface="Lato"/>
                <a:cs typeface="Lato"/>
              </a:rPr>
              <a:t>kết</a:t>
            </a:r>
            <a:r>
              <a:rPr lang="en-US" sz="2400" dirty="0">
                <a:latin typeface="+mn-lt"/>
                <a:ea typeface="Lato"/>
                <a:cs typeface="Lato"/>
              </a:rPr>
              <a:t> </a:t>
            </a:r>
            <a:r>
              <a:rPr lang="en-US" sz="2400" err="1">
                <a:latin typeface="+mn-lt"/>
                <a:ea typeface="Lato"/>
                <a:cs typeface="Lato"/>
              </a:rPr>
              <a:t>quả</a:t>
            </a:r>
            <a:r>
              <a:rPr lang="en-US" sz="2400" dirty="0">
                <a:latin typeface="+mn-lt"/>
                <a:ea typeface="Lato"/>
                <a:cs typeface="Lato"/>
              </a:rPr>
              <a:t>: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vi-VN" sz="2000" dirty="0">
                <a:latin typeface="Calibri"/>
                <a:ea typeface="Lato"/>
                <a:cs typeface="Calibri"/>
              </a:rPr>
              <a:t>Mạch phần cứng bao gồm Esp32 và </a:t>
            </a:r>
            <a:r>
              <a:rPr lang="vi-VN" sz="2000" dirty="0" err="1">
                <a:latin typeface="Calibri"/>
                <a:ea typeface="Lato"/>
                <a:cs typeface="Calibri"/>
              </a:rPr>
              <a:t>Soil</a:t>
            </a:r>
            <a:r>
              <a:rPr lang="vi-VN" sz="2000" dirty="0">
                <a:latin typeface="Calibri"/>
                <a:ea typeface="Lato"/>
                <a:cs typeface="Calibri"/>
              </a:rPr>
              <a:t> </a:t>
            </a:r>
            <a:r>
              <a:rPr lang="vi-VN" sz="2000" dirty="0" err="1">
                <a:latin typeface="Calibri"/>
                <a:ea typeface="Lato"/>
                <a:cs typeface="Calibri"/>
              </a:rPr>
              <a:t>Moisture</a:t>
            </a:r>
            <a:r>
              <a:rPr lang="vi-VN" sz="2000" dirty="0">
                <a:latin typeface="Calibri"/>
                <a:ea typeface="Lato"/>
                <a:cs typeface="Calibri"/>
              </a:rPr>
              <a:t> </a:t>
            </a:r>
            <a:r>
              <a:rPr lang="vi-VN" sz="2000" dirty="0" err="1">
                <a:latin typeface="Calibri"/>
                <a:ea typeface="Lato"/>
                <a:cs typeface="Calibri"/>
              </a:rPr>
              <a:t>Sensor</a:t>
            </a:r>
            <a:endParaRPr lang="vi-VN" sz="2000">
              <a:latin typeface="Calibri"/>
              <a:ea typeface="Lato"/>
              <a:cs typeface="Calibri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vi-VN" sz="2000" dirty="0">
                <a:latin typeface="Calibri"/>
                <a:ea typeface="Lato"/>
                <a:cs typeface="Calibri"/>
              </a:rPr>
              <a:t> Thiết kế được </a:t>
            </a:r>
            <a:r>
              <a:rPr lang="vi-VN" sz="2000" dirty="0" err="1">
                <a:latin typeface="Calibri"/>
                <a:ea typeface="Lato"/>
                <a:cs typeface="Calibri"/>
              </a:rPr>
              <a:t>Web</a:t>
            </a:r>
            <a:r>
              <a:rPr lang="vi-VN" sz="2000" dirty="0">
                <a:latin typeface="Calibri"/>
                <a:ea typeface="Lato"/>
                <a:cs typeface="Calibri"/>
              </a:rPr>
              <a:t> để hiển thị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Kỹ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năng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đạt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được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sau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khi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kết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thúc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đề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tài</a:t>
            </a:r>
            <a:r>
              <a:rPr lang="en-VN" sz="2400" dirty="0">
                <a:latin typeface="Calibri"/>
                <a:ea typeface="Lato"/>
                <a:cs typeface="Calibri"/>
              </a:rPr>
              <a:t>: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vi-VN" sz="2000" dirty="0">
                <a:latin typeface="Calibri"/>
                <a:ea typeface="Lato"/>
                <a:cs typeface="Calibri"/>
              </a:rPr>
              <a:t>Biết vẽ </a:t>
            </a:r>
            <a:r>
              <a:rPr lang="vi-VN" sz="2000" err="1">
                <a:latin typeface="Calibri"/>
                <a:ea typeface="Lato"/>
                <a:cs typeface="Calibri"/>
              </a:rPr>
              <a:t>schematic</a:t>
            </a:r>
            <a:r>
              <a:rPr lang="vi-VN" sz="2000" dirty="0">
                <a:latin typeface="Calibri"/>
                <a:ea typeface="Lato"/>
                <a:cs typeface="Calibri"/>
              </a:rPr>
              <a:t> và thiết kế mạch PCB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vi-VN" sz="2000" dirty="0">
                <a:latin typeface="Calibri"/>
                <a:ea typeface="Lato"/>
                <a:cs typeface="Calibri"/>
              </a:rPr>
              <a:t>Thiết kế </a:t>
            </a:r>
            <a:r>
              <a:rPr lang="vi-VN" sz="2000" dirty="0" err="1">
                <a:latin typeface="Calibri"/>
                <a:ea typeface="Lato"/>
                <a:cs typeface="Calibri"/>
              </a:rPr>
              <a:t>Web</a:t>
            </a:r>
            <a:r>
              <a:rPr lang="vi-VN" sz="2000" dirty="0">
                <a:latin typeface="Calibri"/>
                <a:ea typeface="Lato"/>
                <a:cs typeface="Calibri"/>
              </a:rPr>
              <a:t> và </a:t>
            </a:r>
            <a:r>
              <a:rPr lang="vi-VN" sz="2000" dirty="0" err="1">
                <a:latin typeface="Calibri"/>
                <a:ea typeface="Lato"/>
                <a:cs typeface="Calibri"/>
              </a:rPr>
              <a:t>Sever</a:t>
            </a:r>
            <a:endParaRPr lang="vi-VN" sz="2000" dirty="0">
              <a:latin typeface="Calibri"/>
              <a:ea typeface="Lato"/>
              <a:cs typeface="Calibri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vi-VN" sz="2000" dirty="0">
                <a:latin typeface="Calibri"/>
                <a:ea typeface="Lato"/>
                <a:cs typeface="Calibri"/>
              </a:rPr>
              <a:t>Lập trình </a:t>
            </a:r>
            <a:r>
              <a:rPr lang="vi-VN" sz="2000" err="1">
                <a:latin typeface="Calibri"/>
                <a:ea typeface="Lato"/>
                <a:cs typeface="Calibri"/>
              </a:rPr>
              <a:t>Module</a:t>
            </a:r>
            <a:r>
              <a:rPr lang="vi-VN" sz="2000" dirty="0">
                <a:latin typeface="Calibri"/>
                <a:ea typeface="Lato"/>
                <a:cs typeface="Calibri"/>
              </a:rPr>
              <a:t> ESP32 </a:t>
            </a:r>
            <a:r>
              <a:rPr lang="vi-VN" sz="2000" err="1">
                <a:latin typeface="Calibri"/>
                <a:ea typeface="Lato"/>
                <a:cs typeface="Calibri"/>
              </a:rPr>
              <a:t>Devkit</a:t>
            </a:r>
            <a:r>
              <a:rPr lang="vi-VN" sz="2000" dirty="0">
                <a:latin typeface="Calibri"/>
                <a:ea typeface="Lato"/>
                <a:cs typeface="Calibri"/>
              </a:rPr>
              <a:t> v1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9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1.2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261415"/>
            <a:ext cx="4629639" cy="380870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VN" sz="2400" dirty="0">
                <a:latin typeface="Calibri"/>
                <a:ea typeface="Lato"/>
                <a:cs typeface="Calibri"/>
              </a:rPr>
              <a:t>Kiến thức phục vụ cho dự án: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VN" sz="2400" err="1">
                <a:latin typeface="Calibri"/>
                <a:ea typeface="Lato"/>
                <a:cs typeface="Calibri"/>
              </a:rPr>
              <a:t>Lập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trình</a:t>
            </a:r>
            <a:r>
              <a:rPr lang="en-VN" sz="2400" dirty="0">
                <a:latin typeface="Calibri"/>
                <a:ea typeface="Lato"/>
                <a:cs typeface="Calibri"/>
              </a:rPr>
              <a:t> Web: HTML/CSS, </a:t>
            </a:r>
            <a:r>
              <a:rPr lang="en-VN" sz="2400" err="1">
                <a:latin typeface="Calibri"/>
                <a:ea typeface="Lato"/>
                <a:cs typeface="Calibri"/>
              </a:rPr>
              <a:t>Javascript</a:t>
            </a:r>
            <a:r>
              <a:rPr lang="en-VN" sz="2400" dirty="0">
                <a:latin typeface="Calibri"/>
                <a:ea typeface="Lato"/>
                <a:cs typeface="Calibri"/>
              </a:rPr>
              <a:t>, Node.JS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Lập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trình</a:t>
            </a:r>
            <a:r>
              <a:rPr lang="en-VN" sz="2400" dirty="0">
                <a:latin typeface="Calibri"/>
                <a:ea typeface="Lato"/>
                <a:cs typeface="Calibri"/>
              </a:rPr>
              <a:t> ESP32: Pin ADC, Thư </a:t>
            </a:r>
            <a:r>
              <a:rPr lang="en-VN" sz="2400" err="1">
                <a:latin typeface="Calibri"/>
                <a:ea typeface="Lato"/>
                <a:cs typeface="Calibri"/>
              </a:rPr>
              <a:t>viện</a:t>
            </a:r>
            <a:r>
              <a:rPr lang="en-VN" sz="2400" dirty="0">
                <a:latin typeface="Calibri"/>
                <a:ea typeface="Lato"/>
                <a:cs typeface="Calibri"/>
              </a:rPr>
              <a:t>,..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Vẽ</a:t>
            </a:r>
            <a:r>
              <a:rPr lang="en-VN" sz="2400" dirty="0">
                <a:latin typeface="Calibri"/>
                <a:ea typeface="Lato"/>
                <a:cs typeface="Calibri"/>
              </a:rPr>
              <a:t> Schematic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thiết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kế</a:t>
            </a:r>
            <a:r>
              <a:rPr lang="en-VN" sz="2400" dirty="0">
                <a:latin typeface="Calibri"/>
                <a:ea typeface="Lato"/>
                <a:cs typeface="Calibri"/>
              </a:rPr>
              <a:t> PCB: </a:t>
            </a:r>
            <a:r>
              <a:rPr lang="en-VN" sz="2400" err="1">
                <a:latin typeface="Calibri"/>
                <a:ea typeface="Lato"/>
                <a:cs typeface="Calibri"/>
              </a:rPr>
              <a:t>KiCad</a:t>
            </a:r>
            <a:endParaRPr lang="en-VN" sz="2400">
              <a:latin typeface="Calibri"/>
              <a:ea typeface="Lato"/>
              <a:cs typeface="Calibri"/>
            </a:endParaRPr>
          </a:p>
          <a:p>
            <a:r>
              <a:rPr lang="en-VN" sz="2400" dirty="0">
                <a:latin typeface="Calibri"/>
                <a:ea typeface="Lato"/>
                <a:cs typeface="Calibri"/>
              </a:rPr>
              <a:t>Giao </a:t>
            </a:r>
            <a:r>
              <a:rPr lang="en-VN" sz="2400" err="1">
                <a:latin typeface="Calibri"/>
                <a:ea typeface="Lato"/>
                <a:cs typeface="Calibri"/>
              </a:rPr>
              <a:t>thức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truyền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dữ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liệu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giữa</a:t>
            </a:r>
            <a:r>
              <a:rPr lang="en-VN" sz="2400" dirty="0">
                <a:latin typeface="Calibri"/>
                <a:ea typeface="Lato"/>
                <a:cs typeface="Calibri"/>
              </a:rPr>
              <a:t> IDE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Server: HTTP</a:t>
            </a:r>
          </a:p>
          <a:p>
            <a:pPr marL="0" indent="0">
              <a:buNone/>
            </a:pPr>
            <a:endParaRPr lang="en-VN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 descr="Node.js - Wikipedia">
            <a:extLst>
              <a:ext uri="{FF2B5EF4-FFF2-40B4-BE49-F238E27FC236}">
                <a16:creationId xmlns:a16="http://schemas.microsoft.com/office/drawing/2014/main" id="{B6BAE9D5-56BB-7206-1806-D3F49152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435" y="1032234"/>
            <a:ext cx="2733675" cy="1666875"/>
          </a:xfrm>
          <a:prstGeom prst="rect">
            <a:avLst/>
          </a:prstGeom>
        </p:spPr>
      </p:pic>
      <p:pic>
        <p:nvPicPr>
          <p:cNvPr id="6" name="Hình ảnh 5" descr="File:KiCad-Logo.svg - Wikipedia">
            <a:extLst>
              <a:ext uri="{FF2B5EF4-FFF2-40B4-BE49-F238E27FC236}">
                <a16:creationId xmlns:a16="http://schemas.microsoft.com/office/drawing/2014/main" id="{19D8D514-5AEB-2B3B-E7DD-71E1562F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831" y="4509596"/>
            <a:ext cx="2743200" cy="1117600"/>
          </a:xfrm>
          <a:prstGeom prst="rect">
            <a:avLst/>
          </a:prstGeom>
        </p:spPr>
      </p:pic>
      <p:pic>
        <p:nvPicPr>
          <p:cNvPr id="9" name="Hình ảnh 8" descr="Khóa Học HTML CSS (1 Kèm 1 Online) - Từ Cơ Bản Đến Nâng Cao - LetDiv">
            <a:extLst>
              <a:ext uri="{FF2B5EF4-FFF2-40B4-BE49-F238E27FC236}">
                <a16:creationId xmlns:a16="http://schemas.microsoft.com/office/drawing/2014/main" id="{6ED0CACD-F6C8-A82E-3276-9E3C48353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05" y="281562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1.2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990798"/>
            <a:ext cx="4500904" cy="350877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VN" sz="2000" dirty="0">
                <a:latin typeface="Calibri"/>
                <a:ea typeface="Lato"/>
                <a:cs typeface="Calibri"/>
              </a:rPr>
              <a:t>Lựa chọn thiết bị:</a:t>
            </a:r>
            <a:endParaRPr lang="vi-VN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ea typeface="Lato"/>
                <a:cs typeface="Calibri"/>
              </a:rPr>
              <a:t>Soil Moisture Sensor V2.0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Lato"/>
                <a:cs typeface="Calibri"/>
              </a:rPr>
              <a:t>-</a:t>
            </a:r>
            <a:r>
              <a:rPr lang="en-US" sz="2000" dirty="0" err="1">
                <a:latin typeface="Calibri"/>
                <a:ea typeface="Lato"/>
                <a:cs typeface="Calibri"/>
              </a:rPr>
              <a:t>Không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bị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ăn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mòn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vì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không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để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đồng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lộ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ra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bên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ngoài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Lato"/>
                <a:cs typeface="Calibri"/>
              </a:rPr>
              <a:t>-Giá </a:t>
            </a:r>
            <a:r>
              <a:rPr lang="en-US" sz="2000" dirty="0" err="1">
                <a:latin typeface="Calibri"/>
                <a:ea typeface="Lato"/>
                <a:cs typeface="Calibri"/>
              </a:rPr>
              <a:t>thành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rẻ</a:t>
            </a:r>
            <a:r>
              <a:rPr lang="en-US" sz="2000" dirty="0">
                <a:latin typeface="Calibri"/>
                <a:ea typeface="Lato"/>
                <a:cs typeface="Calibri"/>
              </a:rPr>
              <a:t>, </a:t>
            </a:r>
            <a:r>
              <a:rPr lang="en-US" sz="2000" dirty="0" err="1">
                <a:latin typeface="Calibri"/>
                <a:ea typeface="Lato"/>
                <a:cs typeface="Calibri"/>
              </a:rPr>
              <a:t>dễ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thay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thế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nếu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hỏng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hóc</a:t>
            </a:r>
            <a:endParaRPr lang="en-US" sz="2000" dirty="0">
              <a:latin typeface="Calibri"/>
              <a:ea typeface="Lato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latin typeface="Calibri"/>
                <a:ea typeface="Lato"/>
                <a:cs typeface="Calibri"/>
              </a:rPr>
              <a:t>-</a:t>
            </a:r>
            <a:r>
              <a:rPr lang="en-US" sz="2000" dirty="0" err="1">
                <a:latin typeface="Calibri"/>
                <a:ea typeface="Lato"/>
                <a:cs typeface="Calibri"/>
              </a:rPr>
              <a:t>Thiết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kế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không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phức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tạp</a:t>
            </a:r>
            <a:r>
              <a:rPr lang="en-US" sz="2000" dirty="0">
                <a:latin typeface="Calibri"/>
                <a:ea typeface="Lato"/>
                <a:cs typeface="Calibri"/>
              </a:rPr>
              <a:t>, </a:t>
            </a:r>
            <a:r>
              <a:rPr lang="en-US" sz="2000" dirty="0" err="1">
                <a:latin typeface="Calibri"/>
                <a:ea typeface="Lato"/>
                <a:cs typeface="Calibri"/>
              </a:rPr>
              <a:t>dễ</a:t>
            </a:r>
            <a:r>
              <a:rPr lang="en-US" sz="2000" dirty="0">
                <a:latin typeface="Calibri"/>
                <a:ea typeface="Lato"/>
                <a:cs typeface="Calibri"/>
              </a:rPr>
              <a:t> </a:t>
            </a:r>
            <a:r>
              <a:rPr lang="en-US" sz="2000" dirty="0" err="1">
                <a:latin typeface="Calibri"/>
                <a:ea typeface="Lato"/>
                <a:cs typeface="Calibri"/>
              </a:rPr>
              <a:t>tiếp</a:t>
            </a:r>
            <a:endParaRPr lang="en-US" sz="2000" dirty="0">
              <a:latin typeface="Calibri"/>
            </a:endParaRPr>
          </a:p>
          <a:p>
            <a:r>
              <a:rPr lang="en-VN" sz="2000" dirty="0">
                <a:latin typeface="Calibri"/>
                <a:ea typeface="Lato"/>
                <a:cs typeface="Calibri"/>
              </a:rPr>
              <a:t>Adapter 5V </a:t>
            </a:r>
            <a:endParaRPr lang="en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VN" sz="2000" dirty="0">
                <a:latin typeface="Calibri"/>
                <a:ea typeface="Lato"/>
                <a:cs typeface="Calibri"/>
              </a:rPr>
              <a:t>ESP32 Devkit V1</a:t>
            </a:r>
          </a:p>
          <a:p>
            <a:pPr marL="0" indent="0">
              <a:buNone/>
            </a:pPr>
            <a:endParaRPr lang="en-VN" sz="2000" dirty="0">
              <a:latin typeface="Calibri"/>
              <a:cs typeface="Calibri"/>
            </a:endParaRPr>
          </a:p>
          <a:p>
            <a:endParaRPr lang="en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 descr="Ảnh có chứa công cụ, trong nhà&#10;&#10;Mô tả được tự động tạo">
            <a:extLst>
              <a:ext uri="{FF2B5EF4-FFF2-40B4-BE49-F238E27FC236}">
                <a16:creationId xmlns:a16="http://schemas.microsoft.com/office/drawing/2014/main" id="{70D00A83-22AD-63E1-AF65-B1F01F7F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97113" y="1940916"/>
            <a:ext cx="2848599" cy="962104"/>
          </a:xfrm>
          <a:prstGeom prst="rect">
            <a:avLst/>
          </a:prstGeom>
        </p:spPr>
      </p:pic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6B52C416-CD26-E0E3-B857-7386B3F63604}"/>
              </a:ext>
            </a:extLst>
          </p:cNvPr>
          <p:cNvSpPr/>
          <p:nvPr/>
        </p:nvSpPr>
        <p:spPr>
          <a:xfrm rot="13260000">
            <a:off x="6111246" y="2495772"/>
            <a:ext cx="1512518" cy="206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A964D1A-97A3-C6B0-1E63-6F70FA599AA9}"/>
              </a:ext>
            </a:extLst>
          </p:cNvPr>
          <p:cNvSpPr txBox="1"/>
          <p:nvPr/>
        </p:nvSpPr>
        <p:spPr>
          <a:xfrm>
            <a:off x="7351001" y="3170111"/>
            <a:ext cx="17920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latin typeface="Arial"/>
                <a:cs typeface="Arial"/>
              </a:rPr>
              <a:t>Bị ăn mòn</a:t>
            </a:r>
          </a:p>
        </p:txBody>
      </p:sp>
      <p:pic>
        <p:nvPicPr>
          <p:cNvPr id="10" name="Hình ảnh 9" descr="Nguồn Adapter 5v 2a">
            <a:extLst>
              <a:ext uri="{FF2B5EF4-FFF2-40B4-BE49-F238E27FC236}">
                <a16:creationId xmlns:a16="http://schemas.microsoft.com/office/drawing/2014/main" id="{6D09897A-FE88-5C8B-D850-E890F37F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51" y="4286473"/>
            <a:ext cx="1861765" cy="1825934"/>
          </a:xfrm>
          <a:prstGeom prst="rect">
            <a:avLst/>
          </a:prstGeom>
        </p:spPr>
      </p:pic>
      <p:pic>
        <p:nvPicPr>
          <p:cNvPr id="11" name="Hình ảnh 10" descr="SparkFun Soil Moisture Sensor - SEN-13322 - SparkFun Electronics">
            <a:extLst>
              <a:ext uri="{FF2B5EF4-FFF2-40B4-BE49-F238E27FC236}">
                <a16:creationId xmlns:a16="http://schemas.microsoft.com/office/drawing/2014/main" id="{96EFD99A-8E0C-72DE-A153-336AABDF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553" y="1110035"/>
            <a:ext cx="1828800" cy="1828800"/>
          </a:xfrm>
          <a:prstGeom prst="rect">
            <a:avLst/>
          </a:prstGeom>
        </p:spPr>
      </p:pic>
      <p:pic>
        <p:nvPicPr>
          <p:cNvPr id="12" name="Hình ảnh 11" descr="Ảnh có chứa Dây điện, đồ điện tử, dây cáp, dây nối&#10;&#10;Mô tả được tự động tạo">
            <a:extLst>
              <a:ext uri="{FF2B5EF4-FFF2-40B4-BE49-F238E27FC236}">
                <a16:creationId xmlns:a16="http://schemas.microsoft.com/office/drawing/2014/main" id="{6BA3298D-D04B-AA65-37B4-6223A29C1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011" y="4117130"/>
            <a:ext cx="2636425" cy="1827009"/>
          </a:xfrm>
          <a:prstGeom prst="rect">
            <a:avLst/>
          </a:prstGeom>
        </p:spPr>
      </p:pic>
      <p:pic>
        <p:nvPicPr>
          <p:cNvPr id="13" name="Hình ảnh 12" descr="xcluma Soil Moisture Meter Soil Humidity Sensor Water Sensor UNO Respberry  : Amazon.in: Industrial &amp; Scientific">
            <a:extLst>
              <a:ext uri="{FF2B5EF4-FFF2-40B4-BE49-F238E27FC236}">
                <a16:creationId xmlns:a16="http://schemas.microsoft.com/office/drawing/2014/main" id="{3B74BCD9-4C0A-6CC7-39E8-B1AE7C565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018" y="4097952"/>
            <a:ext cx="2305050" cy="1981200"/>
          </a:xfrm>
          <a:prstGeom prst="rect">
            <a:avLst/>
          </a:prstGeom>
        </p:spPr>
      </p:pic>
      <p:pic>
        <p:nvPicPr>
          <p:cNvPr id="14" name="Hình ảnh 13" descr="ESP32 DevKit V1 - Einstronic Enterprise">
            <a:extLst>
              <a:ext uri="{FF2B5EF4-FFF2-40B4-BE49-F238E27FC236}">
                <a16:creationId xmlns:a16="http://schemas.microsoft.com/office/drawing/2014/main" id="{786EF57B-56CE-967C-76DC-22E046900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01" y="4286069"/>
            <a:ext cx="1840268" cy="1811604"/>
          </a:xfrm>
          <a:prstGeom prst="rect">
            <a:avLst/>
          </a:prstGeom>
        </p:spPr>
      </p:pic>
      <p:pic>
        <p:nvPicPr>
          <p:cNvPr id="7" name="Hình ảnh 6" descr="Electronic Spices SEN0193 Digital capacitive soil moisture sensor V2.0  Electronic Components Electronic Hobby Kit Price in India - Buy Electronic  Spices SEN0193 Digital capacitive soil moisture sensor V2.0 Electronic  Components Electronic Hobby">
            <a:extLst>
              <a:ext uri="{FF2B5EF4-FFF2-40B4-BE49-F238E27FC236}">
                <a16:creationId xmlns:a16="http://schemas.microsoft.com/office/drawing/2014/main" id="{55815E51-A662-5C06-A846-D8D6DCED7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288" y="4204451"/>
            <a:ext cx="2471467" cy="17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1.3 </a:t>
            </a:r>
            <a:r>
              <a:rPr lang="en-US" err="1">
                <a:latin typeface="Lato"/>
                <a:ea typeface="Lato"/>
                <a:cs typeface="Lato"/>
              </a:rPr>
              <a:t>Kiểm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tra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tính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khả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803" y="934408"/>
            <a:ext cx="8564218" cy="447788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vi-VN" sz="2400" dirty="0">
                <a:latin typeface="Calibri"/>
                <a:ea typeface="Lato"/>
                <a:cs typeface="Calibri"/>
              </a:rPr>
              <a:t>ESP32: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VN" sz="2400">
                <a:latin typeface="Calibri"/>
                <a:ea typeface="Lato"/>
                <a:cs typeface="Calibri"/>
              </a:rPr>
              <a:t>Chân</a:t>
            </a:r>
            <a:r>
              <a:rPr lang="en-VN" sz="2400" dirty="0">
                <a:latin typeface="Calibri"/>
                <a:ea typeface="Lato"/>
                <a:cs typeface="Calibri"/>
              </a:rPr>
              <a:t> ADC_2 </a:t>
            </a:r>
            <a:r>
              <a:rPr lang="en-VN" sz="2400" dirty="0" err="1">
                <a:latin typeface="Calibri"/>
                <a:ea typeface="Lato"/>
                <a:cs typeface="Calibri"/>
              </a:rPr>
              <a:t>luôn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đọc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giá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trị</a:t>
            </a:r>
            <a:r>
              <a:rPr lang="en-VN" sz="2400" dirty="0">
                <a:latin typeface="Calibri"/>
                <a:ea typeface="Lato"/>
                <a:cs typeface="Calibri"/>
              </a:rPr>
              <a:t> MAX </a:t>
            </a:r>
            <a:r>
              <a:rPr lang="en-VN" sz="2400" dirty="0" err="1">
                <a:latin typeface="Calibri"/>
                <a:ea typeface="Lato"/>
                <a:cs typeface="Calibri"/>
              </a:rPr>
              <a:t>khi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kết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nối</a:t>
            </a:r>
            <a:r>
              <a:rPr lang="en-VN" sz="2400" dirty="0">
                <a:latin typeface="Calibri"/>
                <a:ea typeface="Lato"/>
                <a:cs typeface="Calibri"/>
              </a:rPr>
              <a:t> USB</a:t>
            </a: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err="1">
                <a:latin typeface="Calibri"/>
                <a:ea typeface="Lato"/>
                <a:cs typeface="Calibri"/>
              </a:rPr>
              <a:t>Bộ</a:t>
            </a:r>
            <a:r>
              <a:rPr lang="en-US" sz="2400" dirty="0">
                <a:latin typeface="Calibri"/>
                <a:ea typeface="Lato"/>
                <a:cs typeface="Calibri"/>
              </a:rPr>
              <a:t> ADC2 </a:t>
            </a:r>
            <a:r>
              <a:rPr lang="en-US" sz="2400" err="1">
                <a:latin typeface="Calibri"/>
                <a:ea typeface="Lato"/>
                <a:cs typeface="Calibri"/>
              </a:rPr>
              <a:t>được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dùng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làm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WiFi</a:t>
            </a:r>
            <a:r>
              <a:rPr lang="en-US" sz="2400" dirty="0">
                <a:latin typeface="Calibri"/>
                <a:ea typeface="Lato"/>
                <a:cs typeface="Calibri"/>
              </a:rPr>
              <a:t> Driver </a:t>
            </a:r>
            <a:r>
              <a:rPr lang="en-US" sz="2400" err="1">
                <a:latin typeface="Calibri"/>
                <a:ea typeface="Lato"/>
                <a:cs typeface="Calibri"/>
              </a:rPr>
              <a:t>vì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vậy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bộ</a:t>
            </a:r>
            <a:r>
              <a:rPr lang="en-US" sz="2400" dirty="0">
                <a:latin typeface="Calibri"/>
                <a:ea typeface="Lato"/>
                <a:cs typeface="Calibri"/>
              </a:rPr>
              <a:t> ADC2 </a:t>
            </a:r>
            <a:r>
              <a:rPr lang="en-US" sz="2400" err="1">
                <a:latin typeface="Calibri"/>
                <a:ea typeface="Lato"/>
                <a:cs typeface="Calibri"/>
              </a:rPr>
              <a:t>chỉ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sử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dụng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được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khi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chức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năng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WiFi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không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được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kích</a:t>
            </a:r>
            <a:r>
              <a:rPr lang="en-US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hoạt</a:t>
            </a:r>
            <a:r>
              <a:rPr lang="en-US" sz="2400" dirty="0">
                <a:latin typeface="Calibri"/>
                <a:ea typeface="Lato"/>
                <a:cs typeface="Calibri"/>
              </a:rPr>
              <a:t>.</a:t>
            </a:r>
            <a:endParaRPr lang="en-VN" sz="2400" dirty="0">
              <a:latin typeface="Calibri"/>
              <a:ea typeface="Lato"/>
              <a:cs typeface="Calibri"/>
            </a:endParaRPr>
          </a:p>
          <a:p>
            <a:pPr marL="0" indent="0">
              <a:buNone/>
            </a:pPr>
            <a:r>
              <a:rPr lang="en-VN" sz="2400" dirty="0">
                <a:latin typeface="Calibri"/>
                <a:ea typeface="Lato"/>
                <a:cs typeface="Calibri"/>
              </a:rPr>
              <a:t>-&gt; </a:t>
            </a:r>
            <a:r>
              <a:rPr lang="en-VN" sz="2400" err="1">
                <a:latin typeface="Calibri"/>
                <a:ea typeface="Lato"/>
                <a:cs typeface="Calibri"/>
              </a:rPr>
              <a:t>Kiểm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tra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với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US" sz="2400" err="1">
                <a:latin typeface="Calibri"/>
                <a:ea typeface="Lato"/>
                <a:cs typeface="Calibri"/>
              </a:rPr>
              <a:t>W</a:t>
            </a:r>
            <a:r>
              <a:rPr lang="en-US" sz="2400" err="1">
                <a:latin typeface="Lato"/>
                <a:ea typeface="Lato"/>
                <a:cs typeface="Lato"/>
              </a:rPr>
              <a:t>okwi</a:t>
            </a:r>
            <a:endParaRPr lang="en-VN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VN" sz="2400" dirty="0" err="1">
                <a:latin typeface="Calibri"/>
                <a:ea typeface="Lato"/>
                <a:cs typeface="Calibri"/>
              </a:rPr>
              <a:t>Kết</a:t>
            </a:r>
            <a:r>
              <a:rPr lang="en-VN" sz="2400" dirty="0">
                <a:latin typeface="Calibri"/>
                <a:ea typeface="Lato"/>
                <a:cs typeface="Calibri"/>
              </a:rPr>
              <a:t> </a:t>
            </a:r>
            <a:r>
              <a:rPr lang="en-VN" sz="2400" dirty="0" err="1">
                <a:latin typeface="Calibri"/>
                <a:ea typeface="Lato"/>
                <a:cs typeface="Calibri"/>
              </a:rPr>
              <a:t>nối</a:t>
            </a:r>
            <a:r>
              <a:rPr lang="en-VN" sz="2400" dirty="0">
                <a:latin typeface="Calibri"/>
                <a:ea typeface="Lato"/>
                <a:cs typeface="Calibri"/>
              </a:rPr>
              <a:t> ESP32 </a:t>
            </a:r>
            <a:r>
              <a:rPr lang="en-VN" sz="2400" dirty="0" err="1">
                <a:latin typeface="Calibri"/>
                <a:ea typeface="Lato"/>
                <a:cs typeface="Calibri"/>
              </a:rPr>
              <a:t>và</a:t>
            </a:r>
            <a:r>
              <a:rPr lang="en-VN" sz="2400" dirty="0">
                <a:latin typeface="Calibri"/>
                <a:ea typeface="Lato"/>
                <a:cs typeface="Calibri"/>
              </a:rPr>
              <a:t> Sensor</a:t>
            </a:r>
            <a:endParaRPr lang="en-V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 descr="Ảnh có chứa văn bản, đồ điện tử, Kỹ thuật điện, mạch điện&#10;&#10;Mô tả được tự động tạo">
            <a:extLst>
              <a:ext uri="{FF2B5EF4-FFF2-40B4-BE49-F238E27FC236}">
                <a16:creationId xmlns:a16="http://schemas.microsoft.com/office/drawing/2014/main" id="{EA593169-AAE2-2971-6BFF-97D7AA83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853" y="2989384"/>
            <a:ext cx="4004630" cy="27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1.4 </a:t>
            </a:r>
            <a:r>
              <a:rPr lang="en-US" err="1">
                <a:latin typeface="Lato"/>
                <a:ea typeface="Lato"/>
                <a:cs typeface="Lato"/>
              </a:rPr>
              <a:t>Lên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kế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hoạch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BD344-2A72-0FBA-E54C-7FCCFEB41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217" y="923443"/>
            <a:ext cx="8689706" cy="542179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>
                <a:latin typeface="Calibri"/>
                <a:ea typeface="Lato"/>
                <a:cs typeface="Calibri"/>
              </a:rPr>
              <a:t> 1:</a:t>
            </a:r>
          </a:p>
          <a:p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Tìm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hiểu</a:t>
            </a:r>
            <a:r>
              <a:rPr lang="en-VN" sz="2400">
                <a:latin typeface="Calibri"/>
                <a:ea typeface="Lato"/>
                <a:cs typeface="Calibri"/>
              </a:rPr>
              <a:t>, </a:t>
            </a:r>
            <a:r>
              <a:rPr lang="en-VN" sz="2400" err="1">
                <a:latin typeface="Calibri"/>
                <a:ea typeface="Lato"/>
                <a:cs typeface="Calibri"/>
              </a:rPr>
              <a:t>lên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kế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hoạch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cho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dự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án</a:t>
            </a:r>
            <a:r>
              <a:rPr lang="en-VN" sz="2400">
                <a:latin typeface="Calibri"/>
                <a:ea typeface="Lato"/>
                <a:cs typeface="Calibri"/>
              </a:rPr>
              <a:t> (2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Vẽ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sơ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đồ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khối</a:t>
            </a:r>
            <a:r>
              <a:rPr lang="en-VN" sz="2400">
                <a:latin typeface="Calibri"/>
                <a:ea typeface="Lato"/>
                <a:cs typeface="Calibri"/>
              </a:rPr>
              <a:t> (1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Lập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trình</a:t>
            </a:r>
            <a:r>
              <a:rPr lang="en-VN" sz="2400">
                <a:latin typeface="Calibri"/>
                <a:ea typeface="Lato"/>
                <a:cs typeface="Calibri"/>
              </a:rPr>
              <a:t> ESP32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cảm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biến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US" sz="2400">
                <a:latin typeface="Calibri"/>
                <a:ea typeface="Lato"/>
                <a:cs typeface="Calibri"/>
              </a:rPr>
              <a:t>Soil Moisture Sensor V1.2 (1 </a:t>
            </a:r>
            <a:r>
              <a:rPr lang="en-US" sz="2400" err="1">
                <a:latin typeface="Calibri"/>
                <a:ea typeface="Lato"/>
                <a:cs typeface="Calibri"/>
              </a:rPr>
              <a:t>ngày</a:t>
            </a:r>
            <a:r>
              <a:rPr lang="en-US" sz="2400">
                <a:latin typeface="Calibri"/>
                <a:ea typeface="Lato"/>
                <a:cs typeface="Calibri"/>
              </a:rPr>
              <a:t>)</a:t>
            </a:r>
            <a:endParaRPr lang="en-VN" sz="2400">
              <a:latin typeface="Calibri"/>
              <a:ea typeface="Lato"/>
              <a:cs typeface="Calibri"/>
            </a:endParaRPr>
          </a:p>
          <a:p>
            <a:pPr marL="0" indent="0">
              <a:buNone/>
            </a:pP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>
                <a:latin typeface="Calibri"/>
                <a:ea typeface="Lato"/>
                <a:cs typeface="Calibri"/>
              </a:rPr>
              <a:t> 2 + 3: </a:t>
            </a:r>
            <a:endParaRPr lang="en-VN">
              <a:latin typeface="Calibri"/>
              <a:ea typeface="Lato"/>
              <a:cs typeface="Calibri"/>
            </a:endParaRPr>
          </a:p>
          <a:p>
            <a:r>
              <a:rPr lang="en-VN" sz="2400">
                <a:latin typeface="Calibri"/>
                <a:ea typeface="Lato"/>
                <a:cs typeface="Calibri"/>
              </a:rPr>
              <a:t>Học </a:t>
            </a:r>
            <a:r>
              <a:rPr lang="en-VN" sz="2400" err="1">
                <a:latin typeface="Calibri"/>
                <a:ea typeface="Lato"/>
                <a:cs typeface="Calibri"/>
              </a:rPr>
              <a:t>vẽ</a:t>
            </a:r>
            <a:r>
              <a:rPr lang="en-VN" sz="2400">
                <a:latin typeface="Calibri"/>
                <a:ea typeface="Lato"/>
                <a:cs typeface="Calibri"/>
              </a:rPr>
              <a:t> Schematic (3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>
                <a:latin typeface="Calibri"/>
                <a:ea typeface="Lato"/>
                <a:cs typeface="Calibri"/>
              </a:rPr>
              <a:t>Schematic </a:t>
            </a:r>
            <a:r>
              <a:rPr lang="en-VN" sz="2400" err="1">
                <a:latin typeface="Calibri"/>
                <a:ea typeface="Lato"/>
                <a:cs typeface="Calibri"/>
              </a:rPr>
              <a:t>mạch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của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dự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án</a:t>
            </a:r>
            <a:r>
              <a:rPr lang="en-VN" sz="2400">
                <a:latin typeface="Calibri"/>
                <a:ea typeface="Lato"/>
                <a:cs typeface="Calibri"/>
              </a:rPr>
              <a:t> -  (3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 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Đánh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giá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điều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chỉnh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phù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hợp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với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tiến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độ</a:t>
            </a:r>
            <a:r>
              <a:rPr lang="en-VN" sz="2400">
                <a:latin typeface="Calibri"/>
                <a:ea typeface="Lato"/>
                <a:cs typeface="Calibri"/>
              </a:rPr>
              <a:t> (</a:t>
            </a:r>
            <a:r>
              <a:rPr lang="en-VN" sz="2400" err="1">
                <a:latin typeface="Calibri"/>
                <a:ea typeface="Lato"/>
                <a:cs typeface="Calibri"/>
              </a:rPr>
              <a:t>Cuối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tuần</a:t>
            </a:r>
            <a:r>
              <a:rPr lang="en-VN" sz="2400">
                <a:latin typeface="Calibri"/>
                <a:ea typeface="Lato"/>
                <a:cs typeface="Calibri"/>
              </a:rPr>
              <a:t> 2)</a:t>
            </a:r>
          </a:p>
          <a:p>
            <a:r>
              <a:rPr lang="en-VN" sz="2400" err="1">
                <a:latin typeface="Calibri"/>
                <a:ea typeface="Lato"/>
                <a:cs typeface="Calibri"/>
              </a:rPr>
              <a:t>Điều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chỉnh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hoàn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thiện</a:t>
            </a:r>
            <a:r>
              <a:rPr lang="en-VN" sz="2400">
                <a:latin typeface="Calibri"/>
                <a:ea typeface="Lato"/>
                <a:cs typeface="Calibri"/>
              </a:rPr>
              <a:t> Schematic (2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</a:t>
            </a:r>
          </a:p>
          <a:p>
            <a:r>
              <a:rPr lang="en-VN" sz="2400">
                <a:latin typeface="Calibri"/>
                <a:ea typeface="Lato"/>
                <a:cs typeface="Calibri"/>
              </a:rPr>
              <a:t>Học </a:t>
            </a:r>
            <a:r>
              <a:rPr lang="en-VN" sz="2400" err="1">
                <a:latin typeface="Calibri"/>
                <a:ea typeface="Lato"/>
                <a:cs typeface="Calibri"/>
              </a:rPr>
              <a:t>và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thiết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kế</a:t>
            </a:r>
            <a:r>
              <a:rPr lang="en-VN" sz="2400">
                <a:latin typeface="Calibri"/>
                <a:ea typeface="Lato"/>
                <a:cs typeface="Calibri"/>
              </a:rPr>
              <a:t> </a:t>
            </a:r>
            <a:r>
              <a:rPr lang="en-VN" sz="2400" err="1">
                <a:latin typeface="Calibri"/>
                <a:ea typeface="Lato"/>
                <a:cs typeface="Calibri"/>
              </a:rPr>
              <a:t>mạch</a:t>
            </a:r>
            <a:r>
              <a:rPr lang="en-VN" sz="2400">
                <a:latin typeface="Calibri"/>
                <a:ea typeface="Lato"/>
                <a:cs typeface="Calibri"/>
              </a:rPr>
              <a:t> PCB (5-7 </a:t>
            </a:r>
            <a:r>
              <a:rPr lang="en-VN" sz="2400" err="1">
                <a:latin typeface="Calibri"/>
                <a:ea typeface="Lato"/>
                <a:cs typeface="Calibri"/>
              </a:rPr>
              <a:t>ngày</a:t>
            </a:r>
            <a:r>
              <a:rPr lang="en-VN" sz="2400">
                <a:latin typeface="Calibri"/>
                <a:ea typeface="Lato"/>
                <a:cs typeface="Calibri"/>
              </a:rPr>
              <a:t>)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400" err="1">
                <a:latin typeface="Calibri"/>
                <a:ea typeface="Calibri"/>
                <a:cs typeface="Calibri"/>
              </a:rPr>
              <a:t>Lập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trình</a:t>
            </a:r>
            <a:r>
              <a:rPr lang="en-US" sz="2400">
                <a:latin typeface="Calibri"/>
                <a:ea typeface="Calibri"/>
                <a:cs typeface="Calibri"/>
              </a:rPr>
              <a:t> ESP32 </a:t>
            </a:r>
            <a:r>
              <a:rPr lang="en-US" sz="2400" err="1">
                <a:latin typeface="Calibri"/>
                <a:ea typeface="Calibri"/>
                <a:cs typeface="Calibri"/>
              </a:rPr>
              <a:t>để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gửi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dữ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liệu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của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cảm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biến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tới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máy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tính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thông</a:t>
            </a:r>
            <a:r>
              <a:rPr lang="en-US" sz="2400">
                <a:latin typeface="Calibri"/>
                <a:ea typeface="Calibri"/>
                <a:cs typeface="Calibri"/>
              </a:rPr>
              <a:t> qua MQTT (3-5 </a:t>
            </a:r>
            <a:r>
              <a:rPr lang="en-US" sz="2400" err="1">
                <a:latin typeface="Calibri"/>
                <a:ea typeface="Calibri"/>
                <a:cs typeface="Calibri"/>
              </a:rPr>
              <a:t>ngày</a:t>
            </a:r>
            <a:r>
              <a:rPr lang="en-US" sz="2400">
                <a:latin typeface="Calibri"/>
                <a:ea typeface="Calibri"/>
                <a:cs typeface="Calibri"/>
              </a:rPr>
              <a:t>)</a:t>
            </a:r>
          </a:p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2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Trình chiếu Trên màn hình (4:3)</PresentationFormat>
  <Slides>29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0" baseType="lpstr">
      <vt:lpstr>Office Theme</vt:lpstr>
      <vt:lpstr>Bản trình bày PowerPoint</vt:lpstr>
      <vt:lpstr>Bản trình bày PowerPoint</vt:lpstr>
      <vt:lpstr>Bản trình bày PowerPoint</vt:lpstr>
      <vt:lpstr>Mục lục </vt:lpstr>
      <vt:lpstr>1.1 Tìm hiểu và làm rõ yêu cầu dự án</vt:lpstr>
      <vt:lpstr>1.2 Chuẩn bị cho dự án</vt:lpstr>
      <vt:lpstr>1.2 Chuẩn bị cho dự án</vt:lpstr>
      <vt:lpstr>1.3 Kiểm tra tính khả thi</vt:lpstr>
      <vt:lpstr>1.4 Lên kế hoạch </vt:lpstr>
      <vt:lpstr>1.4 Lên kế hoạch </vt:lpstr>
      <vt:lpstr>1.4 Lên kế hoạch </vt:lpstr>
      <vt:lpstr>2.1 Sơ đồ khối     </vt:lpstr>
      <vt:lpstr>2.2 Vẽ Schematic    </vt:lpstr>
      <vt:lpstr>2.3 Thiết kế PCB    </vt:lpstr>
      <vt:lpstr>2.3 Thiết kế PCB   </vt:lpstr>
      <vt:lpstr>2.3 Thiết kế PCB   </vt:lpstr>
      <vt:lpstr>2.3 Thiết kế PCB   </vt:lpstr>
      <vt:lpstr>2.3 Thiết kế PCB   </vt:lpstr>
      <vt:lpstr>2.3 Thiết kế PCB   </vt:lpstr>
      <vt:lpstr>2.3 Thiết kế PCB   </vt:lpstr>
      <vt:lpstr>3.1 OSI Model </vt:lpstr>
      <vt:lpstr>3.2 Arduino IDE </vt:lpstr>
      <vt:lpstr>3.3 Node.JS + HTML </vt:lpstr>
      <vt:lpstr>3.4 CSS </vt:lpstr>
      <vt:lpstr>4. Kết quả </vt:lpstr>
      <vt:lpstr>4. Kết quả </vt:lpstr>
      <vt:lpstr>4. Kết quả 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743</cp:revision>
  <dcterms:created xsi:type="dcterms:W3CDTF">2021-05-28T04:32:29Z</dcterms:created>
  <dcterms:modified xsi:type="dcterms:W3CDTF">2024-12-06T05:08:35Z</dcterms:modified>
</cp:coreProperties>
</file>